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6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2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2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1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9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6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6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2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28DAB-D06C-4214-ABF5-833A5855FD6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DDE7-C771-4766-B488-6ECD555B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2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Vincenzo </a:t>
            </a:r>
            <a:r>
              <a:rPr lang="en-US" dirty="0" err="1" smtClean="0"/>
              <a:t>Ciaschini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Dynfarm</a:t>
            </a:r>
            <a:endParaRPr lang="en-US" dirty="0" smtClean="0"/>
          </a:p>
          <a:p>
            <a:pPr lvl="1"/>
            <a:r>
              <a:rPr lang="en-US" dirty="0" err="1" smtClean="0"/>
              <a:t>Espansione</a:t>
            </a:r>
            <a:r>
              <a:rPr lang="en-US" dirty="0" smtClean="0"/>
              <a:t> del T1 a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esterne</a:t>
            </a:r>
            <a:endParaRPr lang="en-US" dirty="0" smtClean="0"/>
          </a:p>
          <a:p>
            <a:pPr lvl="1"/>
            <a:r>
              <a:rPr lang="en-US" dirty="0" smtClean="0"/>
              <a:t>Nuova </a:t>
            </a:r>
            <a:r>
              <a:rPr lang="en-US" dirty="0" err="1" smtClean="0"/>
              <a:t>versione</a:t>
            </a:r>
            <a:r>
              <a:rPr lang="en-US" dirty="0" smtClean="0"/>
              <a:t> </a:t>
            </a:r>
            <a:r>
              <a:rPr lang="en-US" dirty="0" err="1" smtClean="0"/>
              <a:t>rilasciata</a:t>
            </a:r>
            <a:r>
              <a:rPr lang="en-US" dirty="0" smtClean="0"/>
              <a:t> lo </a:t>
            </a:r>
            <a:r>
              <a:rPr lang="en-US" dirty="0" err="1" smtClean="0"/>
              <a:t>scorso</a:t>
            </a:r>
            <a:r>
              <a:rPr lang="en-US" dirty="0" smtClean="0"/>
              <a:t> </a:t>
            </a:r>
            <a:r>
              <a:rPr lang="en-US" dirty="0" err="1" smtClean="0"/>
              <a:t>dicembre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isolamento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macchine</a:t>
            </a:r>
            <a:r>
              <a:rPr lang="en-US" dirty="0" smtClean="0"/>
              <a:t> remote</a:t>
            </a:r>
          </a:p>
          <a:p>
            <a:r>
              <a:rPr lang="en-US" dirty="0" err="1" smtClean="0"/>
              <a:t>Dataclient</a:t>
            </a:r>
            <a:endParaRPr lang="en-US" dirty="0" smtClean="0"/>
          </a:p>
          <a:p>
            <a:pPr lvl="1"/>
            <a:r>
              <a:rPr lang="en-US" dirty="0" err="1" smtClean="0"/>
              <a:t>Utilizzo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storage CNAF per </a:t>
            </a:r>
            <a:r>
              <a:rPr lang="en-US" dirty="0" err="1" smtClean="0"/>
              <a:t>esperimenti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certificati</a:t>
            </a:r>
            <a:r>
              <a:rPr lang="en-US" dirty="0" smtClean="0"/>
              <a:t>/VO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sviluppo</a:t>
            </a:r>
            <a:r>
              <a:rPr lang="en-US" dirty="0" smtClean="0"/>
              <a:t>: </a:t>
            </a:r>
            <a:r>
              <a:rPr lang="en-US" dirty="0" err="1" smtClean="0"/>
              <a:t>inserimento</a:t>
            </a:r>
            <a:r>
              <a:rPr lang="en-US" dirty="0" smtClean="0"/>
              <a:t> del checksum come </a:t>
            </a:r>
            <a:r>
              <a:rPr lang="en-US" dirty="0" err="1" smtClean="0"/>
              <a:t>attributo</a:t>
            </a:r>
            <a:r>
              <a:rPr lang="en-US" dirty="0" smtClean="0"/>
              <a:t> del file</a:t>
            </a:r>
          </a:p>
          <a:p>
            <a:pPr lvl="2"/>
            <a:r>
              <a:rPr lang="en-US" dirty="0" err="1" smtClean="0"/>
              <a:t>Previsto</a:t>
            </a:r>
            <a:r>
              <a:rPr lang="en-US" dirty="0" smtClean="0"/>
              <a:t> per </a:t>
            </a:r>
            <a:r>
              <a:rPr lang="en-US" dirty="0" err="1" smtClean="0"/>
              <a:t>febbraio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7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sicurezza</a:t>
            </a:r>
            <a:r>
              <a:rPr lang="en-US" dirty="0" smtClean="0"/>
              <a:t> del CNAF</a:t>
            </a:r>
          </a:p>
          <a:p>
            <a:pPr lvl="1"/>
            <a:r>
              <a:rPr lang="en-US" dirty="0" err="1" smtClean="0"/>
              <a:t>Valutazione</a:t>
            </a:r>
            <a:r>
              <a:rPr lang="en-US" dirty="0" smtClean="0"/>
              <a:t> </a:t>
            </a:r>
            <a:r>
              <a:rPr lang="en-US" dirty="0" err="1" smtClean="0"/>
              <a:t>vulnerabilità</a:t>
            </a:r>
            <a:r>
              <a:rPr lang="en-US" dirty="0" smtClean="0"/>
              <a:t>, </a:t>
            </a:r>
            <a:r>
              <a:rPr lang="en-US" dirty="0" err="1" smtClean="0"/>
              <a:t>indagini</a:t>
            </a:r>
            <a:r>
              <a:rPr lang="en-US" dirty="0" smtClean="0"/>
              <a:t> in </a:t>
            </a:r>
            <a:r>
              <a:rPr lang="en-US" dirty="0" err="1" smtClean="0"/>
              <a:t>caso</a:t>
            </a:r>
            <a:r>
              <a:rPr lang="en-US" dirty="0" smtClean="0"/>
              <a:t> di </a:t>
            </a:r>
            <a:r>
              <a:rPr lang="en-US" dirty="0" err="1" smtClean="0"/>
              <a:t>intrusione</a:t>
            </a:r>
            <a:r>
              <a:rPr lang="en-US" dirty="0" smtClean="0"/>
              <a:t> </a:t>
            </a:r>
            <a:r>
              <a:rPr lang="en-US" dirty="0" err="1" smtClean="0"/>
              <a:t>avvenuta</a:t>
            </a:r>
            <a:r>
              <a:rPr lang="en-US" dirty="0" smtClean="0"/>
              <a:t> o </a:t>
            </a:r>
            <a:r>
              <a:rPr lang="en-US" dirty="0" err="1" smtClean="0"/>
              <a:t>sospetta</a:t>
            </a:r>
            <a:r>
              <a:rPr lang="en-US" dirty="0" smtClean="0"/>
              <a:t>, </a:t>
            </a:r>
            <a:r>
              <a:rPr lang="en-US" dirty="0" err="1" smtClean="0"/>
              <a:t>esame</a:t>
            </a:r>
            <a:r>
              <a:rPr lang="en-US" dirty="0" smtClean="0"/>
              <a:t> </a:t>
            </a:r>
            <a:r>
              <a:rPr lang="en-US" dirty="0" err="1" smtClean="0"/>
              <a:t>programmi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Gruppo</a:t>
            </a:r>
            <a:r>
              <a:rPr lang="en-US" dirty="0" smtClean="0"/>
              <a:t> di </a:t>
            </a:r>
            <a:r>
              <a:rPr lang="en-US" dirty="0" err="1" smtClean="0"/>
              <a:t>sicurezza</a:t>
            </a:r>
            <a:r>
              <a:rPr lang="en-US" dirty="0" smtClean="0"/>
              <a:t> INFN</a:t>
            </a:r>
          </a:p>
          <a:p>
            <a:pPr lvl="1"/>
            <a:r>
              <a:rPr lang="en-US" dirty="0" err="1" smtClean="0"/>
              <a:t>Collaborazione</a:t>
            </a:r>
            <a:r>
              <a:rPr lang="en-US" dirty="0" smtClean="0"/>
              <a:t> col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misure</a:t>
            </a:r>
            <a:r>
              <a:rPr lang="en-US" dirty="0" smtClean="0"/>
              <a:t> </a:t>
            </a:r>
            <a:r>
              <a:rPr lang="en-US" dirty="0" err="1" smtClean="0"/>
              <a:t>minime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CSIRT di EGI</a:t>
            </a:r>
          </a:p>
          <a:p>
            <a:pPr lvl="1"/>
            <a:r>
              <a:rPr lang="en-US" smtClean="0"/>
              <a:t>SO di IGI</a:t>
            </a:r>
            <a:endParaRPr lang="en-US" dirty="0" smtClean="0"/>
          </a:p>
          <a:p>
            <a:r>
              <a:rPr lang="en-US" dirty="0" smtClean="0"/>
              <a:t>Debugger di </a:t>
            </a:r>
            <a:r>
              <a:rPr lang="en-US" dirty="0" err="1" smtClean="0"/>
              <a:t>emergenza</a:t>
            </a:r>
            <a:r>
              <a:rPr lang="en-US" dirty="0" smtClean="0"/>
              <a:t> T1</a:t>
            </a:r>
          </a:p>
          <a:p>
            <a:pPr lvl="1"/>
            <a:r>
              <a:rPr lang="en-US" dirty="0" err="1" smtClean="0"/>
              <a:t>Chiamato</a:t>
            </a:r>
            <a:r>
              <a:rPr lang="en-US" dirty="0" smtClean="0"/>
              <a:t> di </a:t>
            </a:r>
            <a:r>
              <a:rPr lang="en-US" dirty="0" err="1" smtClean="0"/>
              <a:t>tanto</a:t>
            </a:r>
            <a:r>
              <a:rPr lang="en-US" dirty="0" smtClean="0"/>
              <a:t> in </a:t>
            </a:r>
            <a:r>
              <a:rPr lang="en-US" dirty="0" err="1" smtClean="0"/>
              <a:t>tanto</a:t>
            </a:r>
            <a:r>
              <a:rPr lang="en-US" dirty="0" smtClean="0"/>
              <a:t> a </a:t>
            </a:r>
            <a:r>
              <a:rPr lang="en-US" dirty="0" err="1" smtClean="0"/>
              <a:t>debuggare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“</a:t>
            </a:r>
            <a:r>
              <a:rPr lang="en-US" dirty="0" err="1" smtClean="0"/>
              <a:t>misteriosi</a:t>
            </a:r>
            <a:r>
              <a:rPr lang="en-US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7588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Protocol explorer</a:t>
            </a:r>
          </a:p>
          <a:p>
            <a:pPr lvl="1"/>
            <a:r>
              <a:rPr lang="en-US" dirty="0" err="1" smtClean="0"/>
              <a:t>Programmino</a:t>
            </a:r>
            <a:r>
              <a:rPr lang="en-US" dirty="0" smtClean="0"/>
              <a:t> </a:t>
            </a:r>
            <a:r>
              <a:rPr lang="en-US" dirty="0" err="1" smtClean="0"/>
              <a:t>capace</a:t>
            </a:r>
            <a:r>
              <a:rPr lang="en-US" dirty="0" smtClean="0"/>
              <a:t> di </a:t>
            </a:r>
            <a:r>
              <a:rPr lang="en-US" dirty="0" err="1" smtClean="0"/>
              <a:t>parlare</a:t>
            </a:r>
            <a:r>
              <a:rPr lang="en-US" dirty="0" smtClean="0"/>
              <a:t> </a:t>
            </a:r>
            <a:r>
              <a:rPr lang="en-US" dirty="0" err="1" smtClean="0"/>
              <a:t>direttamente</a:t>
            </a:r>
            <a:r>
              <a:rPr lang="en-US" dirty="0" smtClean="0"/>
              <a:t> </a:t>
            </a:r>
            <a:r>
              <a:rPr lang="en-US" dirty="0" err="1" smtClean="0"/>
              <a:t>protocolli</a:t>
            </a:r>
            <a:r>
              <a:rPr lang="en-US" dirty="0" smtClean="0"/>
              <a:t> di rete di </a:t>
            </a:r>
            <a:r>
              <a:rPr lang="en-US" dirty="0" err="1" smtClean="0"/>
              <a:t>livelli</a:t>
            </a:r>
            <a:r>
              <a:rPr lang="en-US" dirty="0" smtClean="0"/>
              <a:t> (link), internet, transport e application e di </a:t>
            </a:r>
            <a:r>
              <a:rPr lang="en-US" dirty="0" err="1" smtClean="0"/>
              <a:t>intervenire</a:t>
            </a:r>
            <a:r>
              <a:rPr lang="en-US" dirty="0" smtClean="0"/>
              <a:t> </a:t>
            </a:r>
            <a:r>
              <a:rPr lang="en-US" dirty="0" err="1" smtClean="0"/>
              <a:t>all’interno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essi</a:t>
            </a:r>
            <a:r>
              <a:rPr lang="en-US" dirty="0" smtClean="0"/>
              <a:t> </a:t>
            </a:r>
            <a:r>
              <a:rPr lang="en-US" dirty="0" err="1" smtClean="0"/>
              <a:t>loggando</a:t>
            </a:r>
            <a:r>
              <a:rPr lang="en-US" dirty="0" smtClean="0"/>
              <a:t>, </a:t>
            </a:r>
            <a:r>
              <a:rPr lang="en-US" dirty="0" err="1" smtClean="0"/>
              <a:t>alterando</a:t>
            </a:r>
            <a:r>
              <a:rPr lang="en-US" dirty="0" smtClean="0"/>
              <a:t> o </a:t>
            </a:r>
            <a:r>
              <a:rPr lang="en-US" dirty="0" err="1" smtClean="0"/>
              <a:t>inserendo</a:t>
            </a:r>
            <a:r>
              <a:rPr lang="en-US" dirty="0" smtClean="0"/>
              <a:t> </a:t>
            </a:r>
            <a:r>
              <a:rPr lang="en-US" dirty="0" err="1" smtClean="0"/>
              <a:t>messaggi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Scopo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Strumento</a:t>
            </a:r>
            <a:r>
              <a:rPr lang="en-US" dirty="0" smtClean="0"/>
              <a:t> di debug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qualcosa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storto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le </a:t>
            </a:r>
            <a:r>
              <a:rPr lang="en-US" dirty="0" err="1" smtClean="0"/>
              <a:t>comunicazioni</a:t>
            </a:r>
            <a:r>
              <a:rPr lang="en-US" dirty="0" smtClean="0"/>
              <a:t> client/server</a:t>
            </a:r>
          </a:p>
          <a:p>
            <a:pPr lvl="2"/>
            <a:r>
              <a:rPr lang="en-US" dirty="0" err="1" smtClean="0"/>
              <a:t>Strumento</a:t>
            </a:r>
            <a:r>
              <a:rPr lang="en-US" dirty="0" smtClean="0"/>
              <a:t> di debug per </a:t>
            </a:r>
            <a:r>
              <a:rPr lang="en-US" dirty="0" err="1" smtClean="0"/>
              <a:t>capire</a:t>
            </a:r>
            <a:r>
              <a:rPr lang="en-US" dirty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di </a:t>
            </a:r>
            <a:r>
              <a:rPr lang="en-US" dirty="0" err="1" smtClean="0"/>
              <a:t>comunicazione</a:t>
            </a:r>
            <a:endParaRPr lang="en-US" dirty="0" smtClean="0"/>
          </a:p>
          <a:p>
            <a:pPr lvl="2"/>
            <a:r>
              <a:rPr lang="en-US" dirty="0" err="1" smtClean="0"/>
              <a:t>Strumento</a:t>
            </a:r>
            <a:r>
              <a:rPr lang="en-US" dirty="0" smtClean="0"/>
              <a:t> di testing per </a:t>
            </a:r>
            <a:r>
              <a:rPr lang="en-US" dirty="0" err="1" smtClean="0"/>
              <a:t>sicurezza</a:t>
            </a:r>
            <a:endParaRPr lang="en-US" dirty="0" smtClean="0"/>
          </a:p>
          <a:p>
            <a:pPr lvl="1"/>
            <a:r>
              <a:rPr lang="en-US" dirty="0" err="1" smtClean="0"/>
              <a:t>Fattibile</a:t>
            </a:r>
            <a:r>
              <a:rPr lang="en-US" dirty="0" smtClean="0"/>
              <a:t> </a:t>
            </a:r>
            <a:r>
              <a:rPr lang="en-US" dirty="0" err="1" smtClean="0"/>
              <a:t>perch</a:t>
            </a:r>
            <a:r>
              <a:rPr lang="en-US" dirty="0" err="1" smtClean="0">
                <a:latin typeface="Calibri" panose="020F0502020204030204" pitchFamily="34" charset="0"/>
              </a:rPr>
              <a:t>é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 </a:t>
            </a:r>
            <a:r>
              <a:rPr lang="en-US" dirty="0" err="1" smtClean="0"/>
              <a:t>protocolli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semplici</a:t>
            </a:r>
            <a:r>
              <a:rPr lang="en-US" dirty="0" smtClean="0"/>
              <a:t>.  La </a:t>
            </a:r>
            <a:r>
              <a:rPr lang="en-US" dirty="0" err="1" smtClean="0"/>
              <a:t>complicazione</a:t>
            </a:r>
            <a:r>
              <a:rPr lang="en-US" dirty="0" smtClean="0"/>
              <a:t> </a:t>
            </a:r>
            <a:r>
              <a:rPr lang="en-US" dirty="0" err="1" smtClean="0"/>
              <a:t>deriva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iterazioni</a:t>
            </a:r>
            <a:r>
              <a:rPr lang="en-US" dirty="0" smtClean="0"/>
              <a:t>.  In </a:t>
            </a:r>
            <a:r>
              <a:rPr lang="en-US" dirty="0" err="1" smtClean="0"/>
              <a:t>questo</a:t>
            </a:r>
            <a:r>
              <a:rPr lang="en-US" dirty="0" smtClean="0"/>
              <a:t> tool </a:t>
            </a:r>
            <a:r>
              <a:rPr lang="en-US" dirty="0" err="1" smtClean="0"/>
              <a:t>nessuna</a:t>
            </a:r>
            <a:r>
              <a:rPr lang="en-US" dirty="0" smtClean="0"/>
              <a:t> </a:t>
            </a:r>
            <a:r>
              <a:rPr lang="en-US" dirty="0" err="1" smtClean="0"/>
              <a:t>iterazione</a:t>
            </a:r>
            <a:r>
              <a:rPr lang="en-US" dirty="0" smtClean="0"/>
              <a:t> </a:t>
            </a:r>
            <a:r>
              <a:rPr lang="en-US" dirty="0" err="1" smtClean="0"/>
              <a:t>sarà</a:t>
            </a:r>
            <a:r>
              <a:rPr lang="en-US" dirty="0" smtClean="0"/>
              <a:t> in </a:t>
            </a:r>
            <a:r>
              <a:rPr lang="en-US" dirty="0" err="1" smtClean="0"/>
              <a:t>automatico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Es</a:t>
            </a:r>
            <a:r>
              <a:rPr lang="en-US" dirty="0" smtClean="0"/>
              <a:t>: IP </a:t>
            </a:r>
            <a:r>
              <a:rPr lang="en-US" dirty="0" err="1" smtClean="0"/>
              <a:t>completa</a:t>
            </a:r>
            <a:r>
              <a:rPr lang="en-US" dirty="0" smtClean="0"/>
              <a:t> e </a:t>
            </a:r>
            <a:r>
              <a:rPr lang="en-US" dirty="0" err="1" smtClean="0"/>
              <a:t>conforme</a:t>
            </a:r>
            <a:r>
              <a:rPr lang="en-US" dirty="0" smtClean="0"/>
              <a:t> ~ 400 </a:t>
            </a:r>
            <a:r>
              <a:rPr lang="en-US" dirty="0" err="1" smtClean="0"/>
              <a:t>righe</a:t>
            </a:r>
            <a:r>
              <a:rPr lang="en-US" dirty="0" smtClean="0"/>
              <a:t> di </a:t>
            </a:r>
            <a:r>
              <a:rPr lang="en-US" dirty="0" err="1" smtClean="0"/>
              <a:t>codice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8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191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Vincenzo Ciaschini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Vincenzo Ciaschini</dc:creator>
  <cp:lastModifiedBy>Vincenzo Ciaschini</cp:lastModifiedBy>
  <cp:revision>9</cp:revision>
  <dcterms:created xsi:type="dcterms:W3CDTF">2018-01-12T13:54:14Z</dcterms:created>
  <dcterms:modified xsi:type="dcterms:W3CDTF">2018-01-18T14:33:30Z</dcterms:modified>
</cp:coreProperties>
</file>