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20"/>
  </p:notesMasterIdLst>
  <p:handoutMasterIdLst>
    <p:handoutMasterId r:id="rId21"/>
  </p:handoutMasterIdLst>
  <p:sldIdLst>
    <p:sldId id="502" r:id="rId2"/>
    <p:sldId id="503" r:id="rId3"/>
    <p:sldId id="504" r:id="rId4"/>
    <p:sldId id="505" r:id="rId5"/>
    <p:sldId id="507" r:id="rId6"/>
    <p:sldId id="506" r:id="rId7"/>
    <p:sldId id="508" r:id="rId8"/>
    <p:sldId id="509" r:id="rId9"/>
    <p:sldId id="511" r:id="rId10"/>
    <p:sldId id="510" r:id="rId11"/>
    <p:sldId id="512" r:id="rId12"/>
    <p:sldId id="513" r:id="rId13"/>
    <p:sldId id="514" r:id="rId14"/>
    <p:sldId id="515" r:id="rId15"/>
    <p:sldId id="516" r:id="rId16"/>
    <p:sldId id="517" r:id="rId17"/>
    <p:sldId id="518" r:id="rId18"/>
    <p:sldId id="519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ano Gaido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990099"/>
    <a:srgbClr val="000099"/>
    <a:srgbClr val="666699"/>
    <a:srgbClr val="00CC00"/>
    <a:srgbClr val="33CC33"/>
    <a:srgbClr val="00FF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0"/>
    <p:restoredTop sz="91304"/>
  </p:normalViewPr>
  <p:slideViewPr>
    <p:cSldViewPr>
      <p:cViewPr varScale="1">
        <p:scale>
          <a:sx n="89" d="100"/>
          <a:sy n="89" d="100"/>
        </p:scale>
        <p:origin x="10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7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6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A8E5CB-97FB-0B47-BD95-3B39361AA3CB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Fare clic per modificare gli stili del testo dello schema</a:t>
            </a:r>
          </a:p>
          <a:p>
            <a:pPr lvl="1"/>
            <a:r>
              <a:rPr lang="en-US" noProof="0" smtClean="0"/>
              <a:t>Secondo livello</a:t>
            </a:r>
          </a:p>
          <a:p>
            <a:pPr lvl="2"/>
            <a:r>
              <a:rPr lang="en-US" noProof="0" smtClean="0"/>
              <a:t>Terzo livello</a:t>
            </a:r>
          </a:p>
          <a:p>
            <a:pPr lvl="3"/>
            <a:r>
              <a:rPr lang="en-US" noProof="0" smtClean="0"/>
              <a:t>Quarto livello</a:t>
            </a:r>
          </a:p>
          <a:p>
            <a:pPr lvl="4"/>
            <a:r>
              <a:rPr lang="en-US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E3B50A3C-2A5D-5B46-A673-53AEC9E41930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50A3C-2A5D-5B46-A673-53AEC9E41930}" type="slidenum">
              <a:rPr lang="en-US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06608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C72B8-ED4C-6D4A-AA3C-4EFBFA5936ED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2364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56143-1716-0C41-B2B2-EA504BFAF6B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0352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AD7939-1F0C-A040-A863-B0E1927F965C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698329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b="0"/>
            </a:lvl1pPr>
          </a:lstStyle>
          <a:p>
            <a:fld id="{7161AF3A-419D-714F-931E-4795C051864B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13804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1C113-D2C6-FF43-B380-8359CD62065D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292700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F2D15-5AEF-1449-90E5-6D94A8148B7C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5537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0818C-DEEE-1C4A-87DF-BDBE4F849BD9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2410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E3DF8-3E9F-9C4C-9D8E-0DA25432D69E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3236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89C5C-4DD1-F940-978A-9CA70A4A42D8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8257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184D4C-4E8D-334A-A793-D15957AB78DD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02417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26F71-74BD-CF42-A1CB-CEB7F68B838B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9004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24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 Black" charset="0"/>
              </a:defRPr>
            </a:lvl1pPr>
          </a:lstStyle>
          <a:p>
            <a:fld id="{5451E68F-8A7A-304E-98DF-35ED09B3FD4A}" type="slidenum">
              <a:rPr lang="en-US" altLang="x-none" smtClean="0"/>
              <a:pPr/>
              <a:t>‹#›</a:t>
            </a:fld>
            <a:endParaRPr lang="en-US" altLang="x-none" dirty="0"/>
          </a:p>
        </p:txBody>
      </p: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086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Fare clic per modificare lo stile 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Fare clic per modificare gli stili del testo dello schema</a:t>
            </a:r>
          </a:p>
          <a:p>
            <a:pPr lvl="1"/>
            <a:r>
              <a:rPr lang="en-US" altLang="x-none"/>
              <a:t>Secondo livello</a:t>
            </a:r>
          </a:p>
          <a:p>
            <a:pPr lvl="2"/>
            <a:r>
              <a:rPr lang="en-US" altLang="x-none"/>
              <a:t>Terzo livello</a:t>
            </a:r>
          </a:p>
          <a:p>
            <a:pPr lvl="3"/>
            <a:r>
              <a:rPr lang="en-US" altLang="x-none"/>
              <a:t>Quarto livello</a:t>
            </a:r>
          </a:p>
          <a:p>
            <a:pPr lvl="4"/>
            <a:r>
              <a:rPr lang="en-US" altLang="x-none"/>
              <a:t>Quinto livello</a:t>
            </a:r>
          </a:p>
        </p:txBody>
      </p:sp>
      <p:sp>
        <p:nvSpPr>
          <p:cNvPr id="512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5550"/>
            <a:ext cx="3352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  <p:pic>
        <p:nvPicPr>
          <p:cNvPr id="1031" name="Picture 17" descr="logo-inf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0"/>
            <a:ext cx="1143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20"/>
          <p:cNvSpPr>
            <a:spLocks noChangeShapeType="1"/>
          </p:cNvSpPr>
          <p:nvPr/>
        </p:nvSpPr>
        <p:spPr bwMode="auto">
          <a:xfrm>
            <a:off x="990600" y="304800"/>
            <a:ext cx="71628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Line 19"/>
          <p:cNvSpPr>
            <a:spLocks noChangeShapeType="1"/>
          </p:cNvSpPr>
          <p:nvPr/>
        </p:nvSpPr>
        <p:spPr bwMode="auto">
          <a:xfrm>
            <a:off x="876300" y="152400"/>
            <a:ext cx="7505700" cy="0"/>
          </a:xfrm>
          <a:prstGeom prst="line">
            <a:avLst/>
          </a:prstGeom>
          <a:noFill/>
          <a:ln w="76200">
            <a:solidFill>
              <a:srgbClr val="66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Arial" charset="0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Arial" charset="0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Arial" charset="0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6699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99FF"/>
        </a:buClr>
        <a:buChar char="•"/>
        <a:defRPr sz="2800">
          <a:solidFill>
            <a:schemeClr val="bg2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99FF"/>
        </a:buClr>
        <a:buFont typeface="Wingdings" charset="2"/>
        <a:buChar char="§"/>
        <a:defRPr sz="2400">
          <a:solidFill>
            <a:schemeClr val="bg2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FF"/>
        </a:buClr>
        <a:buChar char="o"/>
        <a:defRPr sz="2000">
          <a:solidFill>
            <a:schemeClr val="bg2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FF"/>
        </a:buClr>
        <a:buFont typeface="Wingdings" charset="2"/>
        <a:buChar char="q"/>
        <a:defRPr>
          <a:solidFill>
            <a:schemeClr val="bg2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FF"/>
        </a:buClr>
        <a:buChar char="•"/>
        <a:defRPr sz="1600">
          <a:solidFill>
            <a:schemeClr val="bg2"/>
          </a:solidFill>
          <a:latin typeface="+mn-lt"/>
          <a:ea typeface="Arial" charset="0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3399FF"/>
        </a:buClr>
        <a:buChar char="•"/>
        <a:defRPr sz="1600">
          <a:solidFill>
            <a:schemeClr val="bg2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3399FF"/>
        </a:buClr>
        <a:buChar char="•"/>
        <a:defRPr sz="1600">
          <a:solidFill>
            <a:schemeClr val="bg2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3399FF"/>
        </a:buClr>
        <a:buChar char="•"/>
        <a:defRPr sz="1600">
          <a:solidFill>
            <a:schemeClr val="bg2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3399FF"/>
        </a:buClr>
        <a:buChar char="•"/>
        <a:defRPr sz="16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sdds_201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genda.cnaf.infn.it/conferenceDisplay.py?confId=863" TargetMode="External"/><Relationship Id="rId4" Type="http://schemas.openxmlformats.org/officeDocument/2006/relationships/hyperlink" Target="http://bit.ly/sdds_2018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1882775"/>
            <a:ext cx="7772400" cy="1470025"/>
          </a:xfrm>
        </p:spPr>
        <p:txBody>
          <a:bodyPr/>
          <a:lstStyle/>
          <a:p>
            <a:pPr algn="ctr"/>
            <a:r>
              <a:rPr lang="en-US" dirty="0" err="1" smtClean="0"/>
              <a:t>Introduzione</a:t>
            </a:r>
            <a:r>
              <a:rPr lang="en-US" dirty="0" smtClean="0"/>
              <a:t> al Workshop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Davide</a:t>
            </a:r>
            <a:r>
              <a:rPr lang="en-US" dirty="0" smtClean="0"/>
              <a:t> </a:t>
            </a:r>
            <a:r>
              <a:rPr lang="en-US" dirty="0" err="1" smtClean="0"/>
              <a:t>Salomoni</a:t>
            </a:r>
            <a:endParaRPr lang="en-US" dirty="0" smtClean="0"/>
          </a:p>
          <a:p>
            <a:r>
              <a:rPr lang="en-US" dirty="0" smtClean="0"/>
              <a:t>Workshop SDDS</a:t>
            </a:r>
          </a:p>
          <a:p>
            <a:r>
              <a:rPr lang="en-US" sz="2400" dirty="0" smtClean="0"/>
              <a:t>18/1/2018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097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Cloud@CNAF</a:t>
            </a:r>
            <a:r>
              <a:rPr lang="en-US" b="1" dirty="0" smtClean="0"/>
              <a:t>, INFN Corporate Cloud: </a:t>
            </a:r>
            <a:r>
              <a:rPr lang="en-US" b="1" dirty="0" err="1" smtClean="0"/>
              <a:t>si</a:t>
            </a:r>
            <a:r>
              <a:rPr lang="en-US" b="1" dirty="0" smtClean="0"/>
              <a:t> fa o non </a:t>
            </a:r>
            <a:r>
              <a:rPr lang="en-US" b="1" dirty="0" err="1" smtClean="0"/>
              <a:t>si</a:t>
            </a:r>
            <a:r>
              <a:rPr lang="en-US" b="1" dirty="0" smtClean="0"/>
              <a:t> fa?</a:t>
            </a:r>
          </a:p>
          <a:p>
            <a:pPr lvl="1"/>
            <a:r>
              <a:rPr lang="en-US" dirty="0" err="1" smtClean="0"/>
              <a:t>Questi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in </a:t>
            </a:r>
            <a:r>
              <a:rPr lang="en-US" dirty="0" err="1" smtClean="0"/>
              <a:t>fase</a:t>
            </a:r>
            <a:r>
              <a:rPr lang="en-US" dirty="0" smtClean="0"/>
              <a:t> “</a:t>
            </a:r>
            <a:r>
              <a:rPr lang="en-US" dirty="0" err="1" smtClean="0"/>
              <a:t>preliminare</a:t>
            </a:r>
            <a:r>
              <a:rPr lang="en-US" dirty="0" smtClean="0"/>
              <a:t>” o di scouting da molto tempo. </a:t>
            </a:r>
            <a:r>
              <a:rPr lang="en-US" dirty="0" err="1" smtClean="0"/>
              <a:t>Eravamo</a:t>
            </a:r>
            <a:r>
              <a:rPr lang="en-US" dirty="0" smtClean="0"/>
              <a:t> </a:t>
            </a:r>
            <a:r>
              <a:rPr lang="en-US" dirty="0" err="1" smtClean="0"/>
              <a:t>decisamente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primi</a:t>
            </a:r>
            <a:r>
              <a:rPr lang="en-US" dirty="0" smtClean="0"/>
              <a:t> </a:t>
            </a:r>
            <a:r>
              <a:rPr lang="en-US" dirty="0" err="1" smtClean="0"/>
              <a:t>nell’INFN</a:t>
            </a:r>
            <a:r>
              <a:rPr lang="en-US" dirty="0" smtClean="0"/>
              <a:t> e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primi</a:t>
            </a:r>
            <a:r>
              <a:rPr lang="en-US" dirty="0" smtClean="0"/>
              <a:t> in Italia. Ora </a:t>
            </a:r>
            <a:r>
              <a:rPr lang="en-US" dirty="0" err="1" smtClean="0"/>
              <a:t>siamo</a:t>
            </a:r>
            <a:r>
              <a:rPr lang="en-US" dirty="0" smtClean="0"/>
              <a:t> </a:t>
            </a:r>
            <a:r>
              <a:rPr lang="en-US" dirty="0" err="1" smtClean="0"/>
              <a:t>rimasti</a:t>
            </a:r>
            <a:r>
              <a:rPr lang="en-US" dirty="0" smtClean="0"/>
              <a:t> </a:t>
            </a:r>
            <a:r>
              <a:rPr lang="en-US" dirty="0" err="1" smtClean="0"/>
              <a:t>abbastanza</a:t>
            </a:r>
            <a:r>
              <a:rPr lang="en-US" dirty="0" smtClean="0"/>
              <a:t> </a:t>
            </a:r>
            <a:r>
              <a:rPr lang="en-US" dirty="0" err="1" smtClean="0"/>
              <a:t>indietro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esperienze</a:t>
            </a:r>
            <a:r>
              <a:rPr lang="en-US" dirty="0" smtClean="0"/>
              <a:t> di Cloud di </a:t>
            </a:r>
            <a:r>
              <a:rPr lang="en-US" dirty="0" err="1" smtClean="0"/>
              <a:t>successo</a:t>
            </a:r>
            <a:r>
              <a:rPr lang="en-US" dirty="0" smtClean="0"/>
              <a:t>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</a:t>
            </a:r>
            <a:r>
              <a:rPr lang="en-US" dirty="0" err="1" smtClean="0"/>
              <a:t>l’INFN</a:t>
            </a:r>
            <a:r>
              <a:rPr lang="en-US" dirty="0" smtClean="0"/>
              <a:t> (Cloud area </a:t>
            </a:r>
            <a:r>
              <a:rPr lang="en-US" dirty="0" err="1" smtClean="0"/>
              <a:t>Padovana</a:t>
            </a:r>
            <a:r>
              <a:rPr lang="en-US" dirty="0" smtClean="0"/>
              <a:t>, Cloud a Torino, Cloud a Bari, Cloud a Perugia),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fuori</a:t>
            </a:r>
            <a:r>
              <a:rPr lang="en-US" dirty="0" smtClean="0"/>
              <a:t> </a:t>
            </a:r>
            <a:r>
              <a:rPr lang="en-US" dirty="0" err="1" smtClean="0"/>
              <a:t>dall’INFN</a:t>
            </a:r>
            <a:r>
              <a:rPr lang="en-US" dirty="0" smtClean="0"/>
              <a:t> (Cloud </a:t>
            </a:r>
            <a:r>
              <a:rPr lang="en-US" dirty="0" err="1" smtClean="0"/>
              <a:t>federata</a:t>
            </a:r>
            <a:r>
              <a:rPr lang="en-US" dirty="0" smtClean="0"/>
              <a:t> del GARR)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da tempo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avanti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noi</a:t>
            </a:r>
            <a:r>
              <a:rPr lang="en-US" dirty="0" smtClean="0"/>
              <a:t> come </a:t>
            </a:r>
            <a:r>
              <a:rPr lang="en-US" dirty="0" err="1" smtClean="0"/>
              <a:t>servizi</a:t>
            </a:r>
            <a:r>
              <a:rPr lang="en-US" dirty="0" smtClean="0"/>
              <a:t> </a:t>
            </a:r>
            <a:r>
              <a:rPr lang="en-US" dirty="0" err="1" smtClean="0"/>
              <a:t>offerti</a:t>
            </a:r>
            <a:r>
              <a:rPr lang="en-US" dirty="0" smtClean="0"/>
              <a:t>. </a:t>
            </a:r>
          </a:p>
          <a:p>
            <a:pPr lvl="1"/>
            <a:r>
              <a:rPr lang="en-US" b="1" dirty="0" err="1" smtClean="0"/>
              <a:t>Penso</a:t>
            </a:r>
            <a:r>
              <a:rPr lang="en-US" b="1" dirty="0" smtClean="0"/>
              <a:t> </a:t>
            </a:r>
            <a:r>
              <a:rPr lang="en-US" b="1" dirty="0" err="1" smtClean="0"/>
              <a:t>sia</a:t>
            </a:r>
            <a:r>
              <a:rPr lang="en-US" b="1" dirty="0" smtClean="0"/>
              <a:t> </a:t>
            </a:r>
            <a:r>
              <a:rPr lang="en-US" b="1" dirty="0" err="1" smtClean="0"/>
              <a:t>urgente</a:t>
            </a:r>
            <a:r>
              <a:rPr lang="en-US" b="1" dirty="0" smtClean="0"/>
              <a:t> </a:t>
            </a:r>
            <a:r>
              <a:rPr lang="en-US" b="1" dirty="0" err="1" smtClean="0"/>
              <a:t>capire</a:t>
            </a:r>
            <a:r>
              <a:rPr lang="en-US" b="1" dirty="0" smtClean="0"/>
              <a:t> se </a:t>
            </a:r>
            <a:r>
              <a:rPr lang="en-US" b="1" dirty="0" err="1" smtClean="0"/>
              <a:t>realmente</a:t>
            </a:r>
            <a:r>
              <a:rPr lang="en-US" b="1" dirty="0" smtClean="0"/>
              <a:t> </a:t>
            </a:r>
            <a:r>
              <a:rPr lang="en-US" b="1" dirty="0" err="1" smtClean="0"/>
              <a:t>vogliamo</a:t>
            </a:r>
            <a:r>
              <a:rPr lang="en-US" b="1" dirty="0" smtClean="0"/>
              <a:t> </a:t>
            </a:r>
            <a:r>
              <a:rPr lang="en-US" b="1" dirty="0" err="1" smtClean="0"/>
              <a:t>andare</a:t>
            </a:r>
            <a:r>
              <a:rPr lang="en-US" b="1" dirty="0" smtClean="0"/>
              <a:t> </a:t>
            </a:r>
            <a:r>
              <a:rPr lang="en-US" b="1" dirty="0" err="1" smtClean="0"/>
              <a:t>avanti</a:t>
            </a:r>
            <a:r>
              <a:rPr lang="en-US" b="1" dirty="0" smtClean="0"/>
              <a:t> o no</a:t>
            </a:r>
            <a:r>
              <a:rPr lang="en-US" dirty="0" smtClean="0"/>
              <a:t>. In </a:t>
            </a:r>
            <a:r>
              <a:rPr lang="en-US" dirty="0" err="1" smtClean="0"/>
              <a:t>particolare</a:t>
            </a:r>
            <a:r>
              <a:rPr lang="en-US" dirty="0" smtClean="0"/>
              <a:t>,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urgente</a:t>
            </a:r>
            <a:r>
              <a:rPr lang="en-US" dirty="0" smtClean="0"/>
              <a:t> </a:t>
            </a:r>
            <a:r>
              <a:rPr lang="en-US" dirty="0" err="1" smtClean="0"/>
              <a:t>capire</a:t>
            </a:r>
            <a:r>
              <a:rPr lang="en-US" dirty="0" smtClean="0"/>
              <a:t> se </a:t>
            </a:r>
            <a:r>
              <a:rPr lang="en-US" dirty="0" err="1" smtClean="0"/>
              <a:t>possiamo</a:t>
            </a:r>
            <a:r>
              <a:rPr lang="en-US" dirty="0" smtClean="0"/>
              <a:t> o no </a:t>
            </a:r>
            <a:r>
              <a:rPr lang="en-US" dirty="0" err="1" smtClean="0"/>
              <a:t>offrire</a:t>
            </a:r>
            <a:r>
              <a:rPr lang="en-US" dirty="0" smtClean="0"/>
              <a:t> un </a:t>
            </a:r>
            <a:r>
              <a:rPr lang="en-US" dirty="0" err="1" smtClean="0"/>
              <a:t>servizio</a:t>
            </a:r>
            <a:r>
              <a:rPr lang="en-US" dirty="0" smtClean="0"/>
              <a:t> Cloud </a:t>
            </a:r>
            <a:r>
              <a:rPr lang="en-US" dirty="0" err="1" smtClean="0"/>
              <a:t>che</a:t>
            </a:r>
            <a:r>
              <a:rPr lang="en-US" dirty="0" smtClean="0"/>
              <a:t>, per </a:t>
            </a:r>
            <a:r>
              <a:rPr lang="en-US" dirty="0" err="1" smtClean="0"/>
              <a:t>definizione</a:t>
            </a:r>
            <a:r>
              <a:rPr lang="en-US" dirty="0" smtClean="0"/>
              <a:t>, </a:t>
            </a:r>
            <a:r>
              <a:rPr lang="en-US" dirty="0" err="1" smtClean="0"/>
              <a:t>è</a:t>
            </a:r>
            <a:r>
              <a:rPr lang="en-US" dirty="0" smtClean="0"/>
              <a:t> self-service, con </a:t>
            </a:r>
            <a:r>
              <a:rPr lang="en-US" dirty="0" err="1" smtClean="0"/>
              <a:t>possibilità</a:t>
            </a:r>
            <a:r>
              <a:rPr lang="en-US" dirty="0" smtClean="0"/>
              <a:t> di root access e/o </a:t>
            </a:r>
            <a:r>
              <a:rPr lang="en-US" dirty="0" err="1" smtClean="0"/>
              <a:t>porte</a:t>
            </a:r>
            <a:r>
              <a:rPr lang="en-US" dirty="0" smtClean="0"/>
              <a:t> </a:t>
            </a:r>
            <a:r>
              <a:rPr lang="en-US" dirty="0" err="1" smtClean="0"/>
              <a:t>aperte</a:t>
            </a:r>
            <a:r>
              <a:rPr lang="en-US" dirty="0" smtClean="0"/>
              <a:t>. Ma le </a:t>
            </a:r>
            <a:r>
              <a:rPr lang="en-US" dirty="0" err="1" smtClean="0"/>
              <a:t>stesse</a:t>
            </a:r>
            <a:r>
              <a:rPr lang="en-US" dirty="0" smtClean="0"/>
              <a:t> </a:t>
            </a:r>
            <a:r>
              <a:rPr lang="en-US" dirty="0" err="1" smtClean="0"/>
              <a:t>regole</a:t>
            </a:r>
            <a:r>
              <a:rPr lang="en-US" dirty="0" smtClean="0"/>
              <a:t> </a:t>
            </a:r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valere</a:t>
            </a:r>
            <a:r>
              <a:rPr lang="en-US" dirty="0" smtClean="0"/>
              <a:t> per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enti</a:t>
            </a:r>
            <a:r>
              <a:rPr lang="en-US" dirty="0" smtClean="0"/>
              <a:t> </a:t>
            </a:r>
            <a:r>
              <a:rPr lang="en-US" dirty="0" err="1" smtClean="0"/>
              <a:t>pubblici</a:t>
            </a:r>
            <a:r>
              <a:rPr lang="en-US" dirty="0" smtClean="0"/>
              <a:t> e </a:t>
            </a:r>
            <a:r>
              <a:rPr lang="en-US" dirty="0" err="1" smtClean="0"/>
              <a:t>ancor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per </a:t>
            </a:r>
            <a:r>
              <a:rPr lang="en-US" dirty="0" err="1" smtClean="0"/>
              <a:t>tutte</a:t>
            </a:r>
            <a:r>
              <a:rPr lang="en-US" dirty="0" smtClean="0"/>
              <a:t> le </a:t>
            </a:r>
            <a:r>
              <a:rPr lang="en-US" dirty="0" err="1" smtClean="0"/>
              <a:t>sezioni</a:t>
            </a:r>
            <a:r>
              <a:rPr lang="en-US" dirty="0" smtClean="0"/>
              <a:t> INFN.</a:t>
            </a:r>
          </a:p>
          <a:p>
            <a:pPr lvl="1"/>
            <a:r>
              <a:rPr lang="en-US" dirty="0" err="1" smtClean="0"/>
              <a:t>Vorrei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al </a:t>
            </a:r>
            <a:r>
              <a:rPr lang="en-US" dirty="0" err="1" smtClean="0"/>
              <a:t>massimo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dirty="0" err="1" smtClean="0"/>
              <a:t>giugno</a:t>
            </a:r>
            <a:r>
              <a:rPr lang="en-US" dirty="0" smtClean="0"/>
              <a:t> 2018 </a:t>
            </a:r>
            <a:r>
              <a:rPr lang="en-US" dirty="0" err="1" smtClean="0"/>
              <a:t>arrivassimo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definizione</a:t>
            </a:r>
            <a:r>
              <a:rPr lang="en-US" dirty="0" smtClean="0"/>
              <a:t> </a:t>
            </a:r>
            <a:r>
              <a:rPr lang="en-US" dirty="0" err="1" smtClean="0"/>
              <a:t>chiara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questi</a:t>
            </a:r>
            <a:r>
              <a:rPr lang="en-US" dirty="0" smtClean="0"/>
              <a:t> </a:t>
            </a:r>
            <a:r>
              <a:rPr lang="en-US" dirty="0" err="1" smtClean="0"/>
              <a:t>punti</a:t>
            </a:r>
            <a:r>
              <a:rPr lang="en-US" dirty="0" smtClean="0"/>
              <a:t>. </a:t>
            </a:r>
            <a:r>
              <a:rPr lang="en-US" b="1" dirty="0" smtClean="0"/>
              <a:t>Se la Cloud non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può</a:t>
            </a:r>
            <a:r>
              <a:rPr lang="en-US" b="1" dirty="0" smtClean="0"/>
              <a:t> fare, lo </a:t>
            </a:r>
            <a:r>
              <a:rPr lang="en-US" b="1" dirty="0" err="1" smtClean="0"/>
              <a:t>diciamo</a:t>
            </a:r>
            <a:r>
              <a:rPr lang="en-US" b="1" dirty="0" smtClean="0"/>
              <a:t> </a:t>
            </a:r>
            <a:r>
              <a:rPr lang="en-US" b="1" dirty="0" err="1" smtClean="0"/>
              <a:t>chiaramente</a:t>
            </a:r>
            <a:r>
              <a:rPr lang="en-US" b="1" dirty="0" smtClean="0"/>
              <a:t> a </a:t>
            </a:r>
            <a:r>
              <a:rPr lang="en-US" b="1" dirty="0" err="1" smtClean="0"/>
              <a:t>tutto</a:t>
            </a:r>
            <a:r>
              <a:rPr lang="en-US" b="1" dirty="0" smtClean="0"/>
              <a:t> </a:t>
            </a:r>
            <a:r>
              <a:rPr lang="en-US" b="1" dirty="0" err="1" smtClean="0"/>
              <a:t>l’ente</a:t>
            </a:r>
            <a:r>
              <a:rPr lang="en-US" b="1" dirty="0" smtClean="0"/>
              <a:t> e non la </a:t>
            </a:r>
            <a:r>
              <a:rPr lang="en-US" b="1" dirty="0" err="1" smtClean="0"/>
              <a:t>facciamo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però</a:t>
            </a:r>
            <a:r>
              <a:rPr lang="en-US" dirty="0" smtClean="0"/>
              <a:t> né </a:t>
            </a:r>
            <a:r>
              <a:rPr lang="en-US" dirty="0" err="1" smtClean="0"/>
              <a:t>noi</a:t>
            </a:r>
            <a:r>
              <a:rPr lang="en-US" dirty="0" smtClean="0"/>
              <a:t>, né </a:t>
            </a:r>
            <a:r>
              <a:rPr lang="en-US" dirty="0" err="1" smtClean="0"/>
              <a:t>altre</a:t>
            </a:r>
            <a:r>
              <a:rPr lang="en-US" dirty="0" smtClean="0"/>
              <a:t> </a:t>
            </a:r>
            <a:r>
              <a:rPr lang="en-US" dirty="0" err="1" smtClean="0"/>
              <a:t>sezioni</a:t>
            </a:r>
            <a:r>
              <a:rPr lang="en-US" dirty="0" smtClean="0"/>
              <a:t>, </a:t>
            </a:r>
            <a:r>
              <a:rPr lang="en-US" dirty="0" err="1" smtClean="0"/>
              <a:t>ovviamente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1AF3A-419D-714F-931E-4795C051864B}" type="slidenum">
              <a:rPr lang="en-US" altLang="x-none" smtClean="0"/>
              <a:pPr/>
              <a:t>10</a:t>
            </a:fld>
            <a:endParaRPr lang="en-US" altLang="x-non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348423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Portafoglio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INDIGO ci ha </a:t>
            </a:r>
            <a:r>
              <a:rPr lang="en-US" dirty="0" err="1" smtClean="0"/>
              <a:t>dato</a:t>
            </a:r>
            <a:r>
              <a:rPr lang="en-US" dirty="0" smtClean="0"/>
              <a:t> know-how, </a:t>
            </a:r>
            <a:r>
              <a:rPr lang="en-US" dirty="0" err="1" smtClean="0"/>
              <a:t>risultati</a:t>
            </a:r>
            <a:r>
              <a:rPr lang="en-US" dirty="0" smtClean="0"/>
              <a:t> e </a:t>
            </a:r>
            <a:r>
              <a:rPr lang="en-US" dirty="0" err="1" smtClean="0"/>
              <a:t>opportunità</a:t>
            </a:r>
            <a:r>
              <a:rPr lang="en-US" dirty="0" smtClean="0"/>
              <a:t>. </a:t>
            </a:r>
            <a:r>
              <a:rPr lang="en-US" dirty="0" err="1" smtClean="0"/>
              <a:t>Dobbiamo</a:t>
            </a:r>
            <a:r>
              <a:rPr lang="en-US" dirty="0" smtClean="0"/>
              <a:t> </a:t>
            </a:r>
            <a:r>
              <a:rPr lang="en-US" b="1" dirty="0" err="1" smtClean="0"/>
              <a:t>finalizzare</a:t>
            </a:r>
            <a:r>
              <a:rPr lang="en-US" b="1" dirty="0" smtClean="0"/>
              <a:t> un </a:t>
            </a:r>
            <a:r>
              <a:rPr lang="en-US" b="1" dirty="0" err="1" smtClean="0"/>
              <a:t>portafoglio</a:t>
            </a:r>
            <a:r>
              <a:rPr lang="en-US" b="1" dirty="0" smtClean="0"/>
              <a:t> di </a:t>
            </a:r>
            <a:r>
              <a:rPr lang="en-US" b="1" dirty="0" err="1" smtClean="0"/>
              <a:t>servizi</a:t>
            </a:r>
            <a:r>
              <a:rPr lang="en-US" b="1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nascere</a:t>
            </a:r>
            <a:r>
              <a:rPr lang="en-US" dirty="0" smtClean="0"/>
              <a:t> da INDIGO o da </a:t>
            </a:r>
            <a:r>
              <a:rPr lang="en-US" dirty="0" err="1" smtClean="0"/>
              <a:t>altro</a:t>
            </a:r>
            <a:r>
              <a:rPr lang="en-US" dirty="0" smtClean="0"/>
              <a:t> </a:t>
            </a:r>
            <a:r>
              <a:rPr lang="en-US" b="1" dirty="0" smtClean="0"/>
              <a:t>da </a:t>
            </a:r>
            <a:r>
              <a:rPr lang="en-US" b="1" dirty="0" err="1" smtClean="0"/>
              <a:t>offrire</a:t>
            </a:r>
            <a:r>
              <a:rPr lang="en-US" b="1" dirty="0" smtClean="0"/>
              <a:t> in </a:t>
            </a:r>
            <a:r>
              <a:rPr lang="en-US" b="1" dirty="0" err="1" smtClean="0"/>
              <a:t>concreto</a:t>
            </a:r>
            <a:r>
              <a:rPr lang="en-US" b="1" dirty="0" smtClean="0"/>
              <a:t> (</a:t>
            </a:r>
            <a:r>
              <a:rPr lang="en-US" b="1" dirty="0" err="1" smtClean="0"/>
              <a:t>vedi</a:t>
            </a:r>
            <a:r>
              <a:rPr lang="en-US" b="1" dirty="0" smtClean="0"/>
              <a:t> </a:t>
            </a:r>
            <a:r>
              <a:rPr lang="en-US" b="1" dirty="0" err="1" smtClean="0"/>
              <a:t>punto</a:t>
            </a:r>
            <a:r>
              <a:rPr lang="en-US" b="1" dirty="0" smtClean="0"/>
              <a:t> Cloud </a:t>
            </a:r>
            <a:r>
              <a:rPr lang="en-US" b="1" dirty="0" err="1" smtClean="0"/>
              <a:t>sopra</a:t>
            </a:r>
            <a:r>
              <a:rPr lang="en-US" b="1" dirty="0" smtClean="0"/>
              <a:t>) </a:t>
            </a:r>
            <a:r>
              <a:rPr lang="en-US" b="1" dirty="0" err="1" smtClean="0"/>
              <a:t>alle</a:t>
            </a:r>
            <a:r>
              <a:rPr lang="en-US" b="1" dirty="0" smtClean="0"/>
              <a:t> </a:t>
            </a:r>
            <a:r>
              <a:rPr lang="en-US" b="1" dirty="0" err="1" smtClean="0"/>
              <a:t>nostre</a:t>
            </a:r>
            <a:r>
              <a:rPr lang="en-US" b="1" dirty="0" smtClean="0"/>
              <a:t> </a:t>
            </a:r>
            <a:r>
              <a:rPr lang="en-US" b="1" dirty="0" err="1" smtClean="0"/>
              <a:t>comunità</a:t>
            </a:r>
            <a:r>
              <a:rPr lang="en-US" b="1" dirty="0" smtClean="0"/>
              <a:t> e </a:t>
            </a:r>
            <a:r>
              <a:rPr lang="en-US" b="1" dirty="0" err="1" smtClean="0"/>
              <a:t>che</a:t>
            </a:r>
            <a:r>
              <a:rPr lang="en-US" b="1" dirty="0" smtClean="0"/>
              <a:t> </a:t>
            </a:r>
            <a:r>
              <a:rPr lang="en-US" b="1" dirty="0" err="1" smtClean="0"/>
              <a:t>possa</a:t>
            </a:r>
            <a:r>
              <a:rPr lang="en-US" b="1" dirty="0" smtClean="0"/>
              <a:t> </a:t>
            </a:r>
            <a:r>
              <a:rPr lang="en-US" b="1" dirty="0" err="1" smtClean="0"/>
              <a:t>essere</a:t>
            </a:r>
            <a:r>
              <a:rPr lang="en-US" b="1" dirty="0" smtClean="0"/>
              <a:t> </a:t>
            </a:r>
            <a:r>
              <a:rPr lang="en-US" b="1" dirty="0" err="1" smtClean="0"/>
              <a:t>riutilizzato</a:t>
            </a:r>
            <a:r>
              <a:rPr lang="en-US" b="1" dirty="0" smtClean="0"/>
              <a:t> </a:t>
            </a:r>
            <a:r>
              <a:rPr lang="en-US" b="1" dirty="0" err="1" smtClean="0"/>
              <a:t>anche</a:t>
            </a:r>
            <a:r>
              <a:rPr lang="en-US" b="1" dirty="0" smtClean="0"/>
              <a:t> in </a:t>
            </a:r>
            <a:r>
              <a:rPr lang="en-US" b="1" dirty="0" err="1" smtClean="0"/>
              <a:t>altri</a:t>
            </a:r>
            <a:r>
              <a:rPr lang="en-US" b="1" dirty="0" smtClean="0"/>
              <a:t> </a:t>
            </a:r>
            <a:r>
              <a:rPr lang="en-US" b="1" dirty="0" err="1" smtClean="0"/>
              <a:t>progetti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vedi</a:t>
            </a:r>
            <a:r>
              <a:rPr lang="en-US" dirty="0" smtClean="0"/>
              <a:t> </a:t>
            </a:r>
            <a:r>
              <a:rPr lang="en-US" dirty="0" err="1" smtClean="0"/>
              <a:t>presentazione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r>
              <a:rPr lang="en-US" dirty="0" smtClean="0"/>
              <a:t>).</a:t>
            </a:r>
          </a:p>
          <a:p>
            <a:r>
              <a:rPr lang="en-US" dirty="0" smtClean="0"/>
              <a:t>Una prima </a:t>
            </a:r>
            <a:r>
              <a:rPr lang="en-US" dirty="0" err="1" smtClean="0"/>
              <a:t>bozza</a:t>
            </a:r>
            <a:r>
              <a:rPr lang="en-US" dirty="0" smtClean="0"/>
              <a:t> di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portafoglio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stata</a:t>
            </a:r>
            <a:r>
              <a:rPr lang="en-US" dirty="0" smtClean="0"/>
              <a:t> </a:t>
            </a:r>
            <a:r>
              <a:rPr lang="en-US" dirty="0" err="1" smtClean="0"/>
              <a:t>scritta</a:t>
            </a:r>
            <a:r>
              <a:rPr lang="en-US" dirty="0" smtClean="0"/>
              <a:t> e </a:t>
            </a:r>
            <a:r>
              <a:rPr lang="en-US" dirty="0" err="1" smtClean="0"/>
              <a:t>comprende</a:t>
            </a:r>
            <a:r>
              <a:rPr lang="en-US" dirty="0" smtClean="0"/>
              <a:t> </a:t>
            </a:r>
            <a:r>
              <a:rPr lang="en-US" dirty="0" err="1" smtClean="0"/>
              <a:t>servizi</a:t>
            </a:r>
            <a:r>
              <a:rPr lang="en-US" dirty="0" smtClean="0"/>
              <a:t> come </a:t>
            </a:r>
            <a:r>
              <a:rPr lang="en-US" dirty="0" err="1" smtClean="0"/>
              <a:t>AutomaticIaaS</a:t>
            </a:r>
            <a:r>
              <a:rPr lang="en-US" dirty="0" smtClean="0"/>
              <a:t>, IAM, Bebop, Infrastructure Manager, </a:t>
            </a:r>
            <a:r>
              <a:rPr lang="en-US" dirty="0" err="1" smtClean="0"/>
              <a:t>Onedata</a:t>
            </a:r>
            <a:r>
              <a:rPr lang="en-US" dirty="0" smtClean="0"/>
              <a:t>, </a:t>
            </a:r>
            <a:r>
              <a:rPr lang="en-US" dirty="0" err="1" smtClean="0"/>
              <a:t>Udocker</a:t>
            </a:r>
            <a:r>
              <a:rPr lang="en-US" dirty="0" smtClean="0"/>
              <a:t>, PaaS, Orchestrator, </a:t>
            </a:r>
            <a:r>
              <a:rPr lang="en-US" dirty="0" err="1" smtClean="0"/>
              <a:t>FutureGateway</a:t>
            </a:r>
            <a:r>
              <a:rPr lang="en-US" dirty="0" smtClean="0"/>
              <a:t>. Ma </a:t>
            </a:r>
            <a:r>
              <a:rPr lang="en-US" dirty="0" err="1" smtClean="0"/>
              <a:t>richiede</a:t>
            </a:r>
            <a:r>
              <a:rPr lang="en-US" dirty="0" smtClean="0"/>
              <a:t> di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implementata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Semplice</a:t>
            </a:r>
            <a:r>
              <a:rPr lang="en-US" dirty="0" smtClean="0"/>
              <a:t> </a:t>
            </a:r>
            <a:r>
              <a:rPr lang="en-US" dirty="0" err="1" smtClean="0"/>
              <a:t>esempio</a:t>
            </a:r>
            <a:r>
              <a:rPr lang="en-US" dirty="0" smtClean="0"/>
              <a:t>: ad </a:t>
            </a:r>
            <a:r>
              <a:rPr lang="en-US" dirty="0" err="1" smtClean="0"/>
              <a:t>oggi</a:t>
            </a:r>
            <a:r>
              <a:rPr lang="en-US" dirty="0" smtClean="0"/>
              <a:t> non </a:t>
            </a:r>
            <a:r>
              <a:rPr lang="en-US" dirty="0" err="1" smtClean="0"/>
              <a:t>siamo</a:t>
            </a:r>
            <a:r>
              <a:rPr lang="en-US" dirty="0" smtClean="0"/>
              <a:t> in </a:t>
            </a:r>
            <a:r>
              <a:rPr lang="en-US" dirty="0" err="1" smtClean="0"/>
              <a:t>grado</a:t>
            </a:r>
            <a:r>
              <a:rPr lang="en-US" dirty="0" smtClean="0"/>
              <a:t>, a </a:t>
            </a:r>
            <a:r>
              <a:rPr lang="en-US" dirty="0" err="1" smtClean="0"/>
              <a:t>differenza</a:t>
            </a:r>
            <a:r>
              <a:rPr lang="en-US" dirty="0" smtClean="0"/>
              <a:t> ad </a:t>
            </a:r>
            <a:r>
              <a:rPr lang="en-US" dirty="0" err="1" smtClean="0"/>
              <a:t>esempio</a:t>
            </a:r>
            <a:r>
              <a:rPr lang="en-US" dirty="0" smtClean="0"/>
              <a:t> di Bari o di Perugia, di </a:t>
            </a:r>
            <a:r>
              <a:rPr lang="en-US" dirty="0" err="1" smtClean="0"/>
              <a:t>poter</a:t>
            </a:r>
            <a:r>
              <a:rPr lang="en-US" dirty="0" smtClean="0"/>
              <a:t> </a:t>
            </a:r>
            <a:r>
              <a:rPr lang="en-US" dirty="0" err="1" smtClean="0"/>
              <a:t>istanziare</a:t>
            </a:r>
            <a:r>
              <a:rPr lang="en-US" dirty="0" smtClean="0"/>
              <a:t> un </a:t>
            </a:r>
            <a:r>
              <a:rPr lang="en-US" dirty="0" err="1" smtClean="0"/>
              <a:t>servizio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ha </a:t>
            </a:r>
            <a:r>
              <a:rPr lang="en-US" dirty="0" err="1" smtClean="0"/>
              <a:t>riscosso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interesse</a:t>
            </a:r>
            <a:r>
              <a:rPr lang="en-US" dirty="0" smtClean="0"/>
              <a:t> come DODAS per CMS e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utilizza</a:t>
            </a:r>
            <a:r>
              <a:rPr lang="en-US" dirty="0" smtClean="0"/>
              <a:t> </a:t>
            </a:r>
            <a:r>
              <a:rPr lang="en-US" dirty="0" err="1" smtClean="0"/>
              <a:t>diversi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servizi</a:t>
            </a:r>
            <a:r>
              <a:rPr lang="en-US" dirty="0" smtClean="0"/>
              <a:t> </a:t>
            </a:r>
            <a:r>
              <a:rPr lang="en-US" dirty="0" err="1" smtClean="0"/>
              <a:t>elencati</a:t>
            </a:r>
            <a:r>
              <a:rPr lang="en-US" dirty="0" smtClean="0"/>
              <a:t> </a:t>
            </a:r>
            <a:r>
              <a:rPr lang="en-US" dirty="0" err="1" smtClean="0"/>
              <a:t>sopra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1AF3A-419D-714F-931E-4795C051864B}" type="slidenum">
              <a:rPr lang="en-US" altLang="x-none" smtClean="0"/>
              <a:pPr/>
              <a:t>11</a:t>
            </a:fld>
            <a:endParaRPr lang="en-US" altLang="x-non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61278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Il 25 </a:t>
            </a:r>
            <a:r>
              <a:rPr lang="en-US" dirty="0" err="1" smtClean="0"/>
              <a:t>maggio</a:t>
            </a:r>
            <a:r>
              <a:rPr lang="en-US" dirty="0" smtClean="0"/>
              <a:t> 2018 </a:t>
            </a:r>
            <a:r>
              <a:rPr lang="en-US" dirty="0" err="1" smtClean="0"/>
              <a:t>entrerà</a:t>
            </a:r>
            <a:r>
              <a:rPr lang="en-US" dirty="0" smtClean="0"/>
              <a:t> in </a:t>
            </a:r>
            <a:r>
              <a:rPr lang="en-US" dirty="0" err="1" smtClean="0"/>
              <a:t>vigore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b="1" dirty="0" smtClean="0"/>
              <a:t>GDPR</a:t>
            </a:r>
            <a:r>
              <a:rPr lang="en-US" dirty="0" smtClean="0"/>
              <a:t>. </a:t>
            </a:r>
            <a:r>
              <a:rPr lang="en-US" dirty="0" err="1" smtClean="0"/>
              <a:t>Qual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l’impatto</a:t>
            </a:r>
            <a:r>
              <a:rPr lang="en-US" dirty="0" smtClean="0"/>
              <a:t>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servizi</a:t>
            </a:r>
            <a:r>
              <a:rPr lang="en-US" dirty="0" smtClean="0"/>
              <a:t> </a:t>
            </a:r>
            <a:r>
              <a:rPr lang="en-US" dirty="0" err="1" smtClean="0"/>
              <a:t>sviluppati</a:t>
            </a:r>
            <a:r>
              <a:rPr lang="en-US" dirty="0" smtClean="0"/>
              <a:t> o </a:t>
            </a:r>
            <a:r>
              <a:rPr lang="en-US" dirty="0" err="1" smtClean="0"/>
              <a:t>usati</a:t>
            </a:r>
            <a:r>
              <a:rPr lang="en-US" dirty="0" smtClean="0"/>
              <a:t> </a:t>
            </a:r>
            <a:r>
              <a:rPr lang="en-US" dirty="0" err="1" smtClean="0"/>
              <a:t>all’interno</a:t>
            </a:r>
            <a:r>
              <a:rPr lang="en-US" dirty="0" smtClean="0"/>
              <a:t> di SDDS? GDPR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considerato</a:t>
            </a:r>
            <a:r>
              <a:rPr lang="en-US" dirty="0" smtClean="0"/>
              <a:t> </a:t>
            </a:r>
            <a:r>
              <a:rPr lang="en-US" dirty="0" err="1" smtClean="0"/>
              <a:t>avere</a:t>
            </a:r>
            <a:r>
              <a:rPr lang="en-US" dirty="0" smtClean="0"/>
              <a:t> un </a:t>
            </a:r>
            <a:r>
              <a:rPr lang="en-US" dirty="0" err="1" smtClean="0"/>
              <a:t>impatto</a:t>
            </a:r>
            <a:r>
              <a:rPr lang="en-US" dirty="0" smtClean="0"/>
              <a:t> </a:t>
            </a:r>
            <a:r>
              <a:rPr lang="en-US" dirty="0" err="1" smtClean="0"/>
              <a:t>fondamentale</a:t>
            </a:r>
            <a:r>
              <a:rPr lang="en-US" dirty="0" smtClean="0"/>
              <a:t> </a:t>
            </a:r>
            <a:r>
              <a:rPr lang="en-US" dirty="0" err="1" smtClean="0"/>
              <a:t>nell’intero</a:t>
            </a:r>
            <a:r>
              <a:rPr lang="en-US" dirty="0" smtClean="0"/>
              <a:t> </a:t>
            </a:r>
            <a:r>
              <a:rPr lang="en-US" dirty="0" err="1" smtClean="0"/>
              <a:t>ecosistema</a:t>
            </a:r>
            <a:r>
              <a:rPr lang="en-US" dirty="0" smtClean="0"/>
              <a:t> Cloud.</a:t>
            </a:r>
          </a:p>
          <a:p>
            <a:r>
              <a:rPr lang="en-US" dirty="0"/>
              <a:t>C</a:t>
            </a:r>
            <a:r>
              <a:rPr lang="en-US" dirty="0" smtClean="0"/>
              <a:t>ome </a:t>
            </a:r>
            <a:r>
              <a:rPr lang="en-US" dirty="0" err="1"/>
              <a:t>seguiamo</a:t>
            </a:r>
            <a:r>
              <a:rPr lang="en-US" dirty="0"/>
              <a:t> </a:t>
            </a:r>
            <a:r>
              <a:rPr lang="en-US" dirty="0" err="1" smtClean="0"/>
              <a:t>temi</a:t>
            </a:r>
            <a:r>
              <a:rPr lang="en-US" dirty="0" smtClean="0"/>
              <a:t> </a:t>
            </a:r>
            <a:r>
              <a:rPr lang="en-US" dirty="0"/>
              <a:t>come </a:t>
            </a:r>
            <a:r>
              <a:rPr lang="en-US" b="1" dirty="0" smtClean="0"/>
              <a:t>machine learning </a:t>
            </a:r>
            <a:r>
              <a:rPr lang="en-US" b="1" dirty="0"/>
              <a:t>e </a:t>
            </a:r>
            <a:r>
              <a:rPr lang="en-US" b="1" dirty="0" smtClean="0"/>
              <a:t>deep learning</a:t>
            </a:r>
            <a:r>
              <a:rPr lang="en-US" dirty="0" smtClean="0"/>
              <a:t>? </a:t>
            </a:r>
            <a:r>
              <a:rPr lang="en-US" dirty="0" err="1"/>
              <a:t>Finora</a:t>
            </a:r>
            <a:r>
              <a:rPr lang="en-US" dirty="0"/>
              <a:t> </a:t>
            </a:r>
            <a:r>
              <a:rPr lang="en-US" dirty="0" err="1"/>
              <a:t>siamo</a:t>
            </a:r>
            <a:r>
              <a:rPr lang="en-US" dirty="0"/>
              <a:t> </a:t>
            </a:r>
            <a:r>
              <a:rPr lang="en-US" dirty="0" err="1"/>
              <a:t>sempre</a:t>
            </a:r>
            <a:r>
              <a:rPr lang="en-US" dirty="0"/>
              <a:t> </a:t>
            </a:r>
            <a:r>
              <a:rPr lang="en-US" dirty="0" err="1"/>
              <a:t>stati</a:t>
            </a:r>
            <a:r>
              <a:rPr lang="en-US" dirty="0"/>
              <a:t> molto </a:t>
            </a:r>
            <a:r>
              <a:rPr lang="en-US" dirty="0" err="1" smtClean="0"/>
              <a:t>periferici</a:t>
            </a:r>
            <a:r>
              <a:rPr lang="en-US" dirty="0" smtClean="0"/>
              <a:t>. </a:t>
            </a:r>
            <a:r>
              <a:rPr lang="en-US" dirty="0" err="1" smtClean="0"/>
              <a:t>Vedi</a:t>
            </a:r>
            <a:r>
              <a:rPr lang="en-US" dirty="0" smtClean="0"/>
              <a:t> sotto </a:t>
            </a:r>
            <a:r>
              <a:rPr lang="en-US" dirty="0" err="1" smtClean="0"/>
              <a:t>nella</a:t>
            </a:r>
            <a:r>
              <a:rPr lang="en-US" dirty="0" smtClean="0"/>
              <a:t> parte “</a:t>
            </a:r>
            <a:r>
              <a:rPr lang="en-US" dirty="0" err="1" smtClean="0"/>
              <a:t>didattica</a:t>
            </a:r>
            <a:r>
              <a:rPr lang="en-US" dirty="0" smtClean="0"/>
              <a:t>”.</a:t>
            </a:r>
          </a:p>
          <a:p>
            <a:r>
              <a:rPr lang="en-US" dirty="0"/>
              <a:t>C</a:t>
            </a:r>
            <a:r>
              <a:rPr lang="en-US" dirty="0" smtClean="0"/>
              <a:t>ome </a:t>
            </a:r>
            <a:r>
              <a:rPr lang="en-US" dirty="0" err="1"/>
              <a:t>seguiamo</a:t>
            </a:r>
            <a:r>
              <a:rPr lang="en-US" dirty="0"/>
              <a:t> le </a:t>
            </a:r>
            <a:r>
              <a:rPr lang="en-US" b="1" dirty="0" err="1"/>
              <a:t>attività</a:t>
            </a:r>
            <a:r>
              <a:rPr lang="en-US" b="1" dirty="0"/>
              <a:t> </a:t>
            </a:r>
            <a:r>
              <a:rPr lang="en-US" b="1" dirty="0" err="1"/>
              <a:t>rilevanti</a:t>
            </a:r>
            <a:r>
              <a:rPr lang="en-US" b="1" dirty="0"/>
              <a:t> di </a:t>
            </a:r>
            <a:r>
              <a:rPr lang="en-US" b="1" dirty="0" err="1"/>
              <a:t>esperimento</a:t>
            </a:r>
            <a:r>
              <a:rPr lang="en-US" dirty="0" smtClean="0"/>
              <a:t>? A parte </a:t>
            </a:r>
            <a:r>
              <a:rPr lang="en-US" dirty="0" err="1" smtClean="0"/>
              <a:t>i</a:t>
            </a:r>
            <a:r>
              <a:rPr lang="en-US" dirty="0" smtClean="0"/>
              <a:t> “big 4” a LHC, </a:t>
            </a:r>
            <a:r>
              <a:rPr lang="en-US" dirty="0" err="1" smtClean="0"/>
              <a:t>veniamo</a:t>
            </a:r>
            <a:r>
              <a:rPr lang="en-US" dirty="0" smtClean="0"/>
              <a:t> di </a:t>
            </a:r>
            <a:r>
              <a:rPr lang="en-US" dirty="0" err="1" smtClean="0"/>
              <a:t>solito</a:t>
            </a:r>
            <a:r>
              <a:rPr lang="en-US" dirty="0" smtClean="0"/>
              <a:t> a </a:t>
            </a:r>
            <a:r>
              <a:rPr lang="en-US" dirty="0" err="1" smtClean="0"/>
              <a:t>sapere</a:t>
            </a:r>
            <a:r>
              <a:rPr lang="en-US" dirty="0" smtClean="0"/>
              <a:t> in </a:t>
            </a:r>
            <a:r>
              <a:rPr lang="en-US" dirty="0" err="1" smtClean="0"/>
              <a:t>modo</a:t>
            </a:r>
            <a:r>
              <a:rPr lang="en-US" dirty="0" smtClean="0"/>
              <a:t> del </a:t>
            </a:r>
            <a:r>
              <a:rPr lang="en-US" dirty="0" err="1" smtClean="0"/>
              <a:t>tutto</a:t>
            </a:r>
            <a:r>
              <a:rPr lang="en-US" dirty="0" smtClean="0"/>
              <a:t> </a:t>
            </a:r>
            <a:r>
              <a:rPr lang="en-US" dirty="0" err="1" smtClean="0"/>
              <a:t>frammentario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l’esperimento</a:t>
            </a:r>
            <a:r>
              <a:rPr lang="en-US" dirty="0" smtClean="0"/>
              <a:t> X o Y fa un </a:t>
            </a:r>
            <a:r>
              <a:rPr lang="en-US" dirty="0" err="1" smtClean="0"/>
              <a:t>utilizzo</a:t>
            </a:r>
            <a:r>
              <a:rPr lang="en-US" dirty="0" smtClean="0"/>
              <a:t> </a:t>
            </a:r>
            <a:r>
              <a:rPr lang="en-US" dirty="0" err="1" smtClean="0"/>
              <a:t>spesso</a:t>
            </a:r>
            <a:r>
              <a:rPr lang="en-US" dirty="0" smtClean="0"/>
              <a:t> sub-optimal di </a:t>
            </a:r>
            <a:r>
              <a:rPr lang="en-US" dirty="0" err="1" smtClean="0"/>
              <a:t>risorse</a:t>
            </a:r>
            <a:r>
              <a:rPr lang="en-US" dirty="0" smtClean="0"/>
              <a:t> data o compute. In </a:t>
            </a:r>
            <a:r>
              <a:rPr lang="en-US" dirty="0" err="1" smtClean="0"/>
              <a:t>molti</a:t>
            </a:r>
            <a:r>
              <a:rPr lang="en-US" dirty="0" smtClean="0"/>
              <a:t> </a:t>
            </a:r>
            <a:r>
              <a:rPr lang="en-US" dirty="0" err="1" smtClean="0"/>
              <a:t>casi</a:t>
            </a:r>
            <a:r>
              <a:rPr lang="en-US" dirty="0" smtClean="0"/>
              <a:t>, </a:t>
            </a:r>
            <a:r>
              <a:rPr lang="en-US" dirty="0" err="1" smtClean="0"/>
              <a:t>potremmo</a:t>
            </a:r>
            <a:r>
              <a:rPr lang="en-US" dirty="0" smtClean="0"/>
              <a:t> </a:t>
            </a:r>
            <a:r>
              <a:rPr lang="en-US" dirty="0" err="1" smtClean="0"/>
              <a:t>proporre</a:t>
            </a:r>
            <a:r>
              <a:rPr lang="en-US" dirty="0" smtClean="0"/>
              <a:t> o </a:t>
            </a:r>
            <a:r>
              <a:rPr lang="en-US" dirty="0" err="1" smtClean="0"/>
              <a:t>supportare</a:t>
            </a:r>
            <a:r>
              <a:rPr lang="en-US" dirty="0" smtClean="0"/>
              <a:t> tool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appropriati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vedi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la </a:t>
            </a:r>
            <a:r>
              <a:rPr lang="en-US" dirty="0" err="1" smtClean="0"/>
              <a:t>necessità</a:t>
            </a:r>
            <a:r>
              <a:rPr lang="en-US" dirty="0" smtClean="0"/>
              <a:t> del </a:t>
            </a:r>
            <a:r>
              <a:rPr lang="en-US" dirty="0" err="1" smtClean="0"/>
              <a:t>portafoglio</a:t>
            </a:r>
            <a:r>
              <a:rPr lang="en-US" dirty="0" smtClean="0"/>
              <a:t> </a:t>
            </a:r>
            <a:r>
              <a:rPr lang="en-US" dirty="0" err="1" smtClean="0"/>
              <a:t>sopra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1AF3A-419D-714F-931E-4795C051864B}" type="slidenum">
              <a:rPr lang="en-US" altLang="x-none" smtClean="0"/>
              <a:pPr/>
              <a:t>12</a:t>
            </a:fld>
            <a:endParaRPr lang="en-US" altLang="x-non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000971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L’ambiente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800600"/>
          </a:xfrm>
        </p:spPr>
        <p:txBody>
          <a:bodyPr>
            <a:normAutofit fontScale="92500"/>
          </a:bodyPr>
          <a:lstStyle/>
          <a:p>
            <a:r>
              <a:rPr lang="en-US" b="1" dirty="0" err="1" smtClean="0"/>
              <a:t>Dall’esterno</a:t>
            </a:r>
            <a:r>
              <a:rPr lang="en-US" b="1" dirty="0" smtClean="0"/>
              <a:t> verso </a:t>
            </a:r>
            <a:r>
              <a:rPr lang="en-US" b="1" dirty="0" err="1" smtClean="0"/>
              <a:t>l’interno</a:t>
            </a:r>
            <a:r>
              <a:rPr lang="en-US" dirty="0" smtClean="0"/>
              <a:t>: ho </a:t>
            </a:r>
            <a:r>
              <a:rPr lang="en-US" dirty="0" err="1" smtClean="0"/>
              <a:t>spesso</a:t>
            </a:r>
            <a:r>
              <a:rPr lang="en-US" dirty="0" smtClean="0"/>
              <a:t> </a:t>
            </a:r>
            <a:r>
              <a:rPr lang="en-US" dirty="0" err="1" smtClean="0"/>
              <a:t>l’impressione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non </a:t>
            </a:r>
            <a:r>
              <a:rPr lang="en-US" dirty="0" err="1" smtClean="0"/>
              <a:t>abbiamo</a:t>
            </a:r>
            <a:r>
              <a:rPr lang="en-US" dirty="0" smtClean="0"/>
              <a:t> bene la </a:t>
            </a:r>
            <a:r>
              <a:rPr lang="en-US" dirty="0" err="1" smtClean="0"/>
              <a:t>percezione</a:t>
            </a:r>
            <a:r>
              <a:rPr lang="en-US" dirty="0" smtClean="0"/>
              <a:t> </a:t>
            </a:r>
            <a:r>
              <a:rPr lang="en-US" dirty="0" err="1" smtClean="0"/>
              <a:t>dell’ambiente</a:t>
            </a:r>
            <a:r>
              <a:rPr lang="en-US" dirty="0" smtClean="0"/>
              <a:t> in cui ci </a:t>
            </a:r>
            <a:r>
              <a:rPr lang="en-US" dirty="0" err="1" smtClean="0"/>
              <a:t>muoviamo</a:t>
            </a:r>
            <a:r>
              <a:rPr lang="en-US" dirty="0" smtClean="0"/>
              <a:t>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quello</a:t>
            </a:r>
            <a:r>
              <a:rPr lang="en-US" dirty="0" smtClean="0"/>
              <a:t> </a:t>
            </a:r>
            <a:r>
              <a:rPr lang="en-US" dirty="0" err="1" smtClean="0"/>
              <a:t>dell’INFN</a:t>
            </a:r>
            <a:r>
              <a:rPr lang="en-US" dirty="0"/>
              <a:t> </a:t>
            </a:r>
            <a:r>
              <a:rPr lang="en-US" dirty="0" smtClean="0"/>
              <a:t>(e non, per dire, di </a:t>
            </a:r>
            <a:r>
              <a:rPr lang="en-US" dirty="0" err="1" smtClean="0"/>
              <a:t>una</a:t>
            </a:r>
            <a:r>
              <a:rPr lang="en-US" dirty="0" smtClean="0"/>
              <a:t> software house </a:t>
            </a:r>
            <a:r>
              <a:rPr lang="en-US" dirty="0" err="1" smtClean="0"/>
              <a:t>generica</a:t>
            </a:r>
            <a:r>
              <a:rPr lang="en-US" dirty="0" smtClean="0"/>
              <a:t> o di un </a:t>
            </a:r>
            <a:r>
              <a:rPr lang="en-US" dirty="0" err="1" smtClean="0"/>
              <a:t>dipartimento</a:t>
            </a:r>
            <a:r>
              <a:rPr lang="en-US" dirty="0" smtClean="0"/>
              <a:t> di </a:t>
            </a:r>
            <a:r>
              <a:rPr lang="en-US" dirty="0" err="1" smtClean="0"/>
              <a:t>ricerca</a:t>
            </a:r>
            <a:r>
              <a:rPr lang="en-US" dirty="0"/>
              <a:t> </a:t>
            </a:r>
            <a:r>
              <a:rPr lang="en-US" dirty="0" err="1" smtClean="0"/>
              <a:t>universitario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Dobbiamo</a:t>
            </a:r>
            <a:r>
              <a:rPr lang="en-US" dirty="0" smtClean="0"/>
              <a:t> </a:t>
            </a:r>
            <a:r>
              <a:rPr lang="en-US" dirty="0" err="1" smtClean="0"/>
              <a:t>rafforzare</a:t>
            </a:r>
            <a:r>
              <a:rPr lang="en-US" dirty="0" smtClean="0"/>
              <a:t> </a:t>
            </a:r>
            <a:r>
              <a:rPr lang="en-US" dirty="0" err="1" smtClean="0"/>
              <a:t>l’attività</a:t>
            </a:r>
            <a:r>
              <a:rPr lang="en-US" dirty="0" smtClean="0"/>
              <a:t> </a:t>
            </a:r>
            <a:r>
              <a:rPr lang="en-US" dirty="0" err="1" smtClean="0"/>
              <a:t>seminariale</a:t>
            </a:r>
            <a:r>
              <a:rPr lang="en-US" dirty="0" smtClean="0"/>
              <a:t> di base, </a:t>
            </a:r>
            <a:r>
              <a:rPr lang="en-US" dirty="0" err="1" smtClean="0"/>
              <a:t>incoraggiando</a:t>
            </a:r>
            <a:r>
              <a:rPr lang="en-US" dirty="0" smtClean="0"/>
              <a:t> la </a:t>
            </a:r>
            <a:r>
              <a:rPr lang="en-US" dirty="0" err="1" smtClean="0"/>
              <a:t>partecipazione</a:t>
            </a:r>
            <a:r>
              <a:rPr lang="en-US" dirty="0" smtClean="0"/>
              <a:t>. </a:t>
            </a:r>
            <a:r>
              <a:rPr lang="en-US" dirty="0" err="1" smtClean="0"/>
              <a:t>Quali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concreti</a:t>
            </a:r>
            <a:r>
              <a:rPr lang="en-US" dirty="0" smtClean="0"/>
              <a:t> in </a:t>
            </a:r>
            <a:r>
              <a:rPr lang="en-US" dirty="0" err="1" smtClean="0"/>
              <a:t>gioco</a:t>
            </a:r>
            <a:r>
              <a:rPr lang="en-US" dirty="0" smtClean="0"/>
              <a:t>? </a:t>
            </a:r>
            <a:r>
              <a:rPr lang="en-US" dirty="0" err="1" smtClean="0"/>
              <a:t>Perché</a:t>
            </a:r>
            <a:r>
              <a:rPr lang="en-US" dirty="0" smtClean="0"/>
              <a:t> </a:t>
            </a:r>
            <a:r>
              <a:rPr lang="en-US" dirty="0" err="1" smtClean="0"/>
              <a:t>l’ente</a:t>
            </a:r>
            <a:r>
              <a:rPr lang="en-US" dirty="0" smtClean="0"/>
              <a:t> </a:t>
            </a:r>
            <a:r>
              <a:rPr lang="en-US" dirty="0" err="1" smtClean="0"/>
              <a:t>investe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300 e </a:t>
            </a:r>
            <a:r>
              <a:rPr lang="en-US" dirty="0" err="1" smtClean="0"/>
              <a:t>i</a:t>
            </a:r>
            <a:r>
              <a:rPr lang="en-US" dirty="0" smtClean="0"/>
              <a:t> 400 </a:t>
            </a:r>
            <a:r>
              <a:rPr lang="en-US" dirty="0" err="1" smtClean="0"/>
              <a:t>milioni</a:t>
            </a:r>
            <a:r>
              <a:rPr lang="en-US" dirty="0" smtClean="0"/>
              <a:t> di euro </a:t>
            </a:r>
            <a:r>
              <a:rPr lang="en-US" dirty="0" err="1" smtClean="0"/>
              <a:t>l’anno</a:t>
            </a:r>
            <a:r>
              <a:rPr lang="en-US" dirty="0" smtClean="0"/>
              <a:t> per le sue </a:t>
            </a:r>
            <a:r>
              <a:rPr lang="en-US" dirty="0" err="1" smtClean="0"/>
              <a:t>attività</a:t>
            </a:r>
            <a:r>
              <a:rPr lang="en-US" dirty="0" smtClean="0"/>
              <a:t>? In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modo</a:t>
            </a:r>
            <a:r>
              <a:rPr lang="en-US" dirty="0" smtClean="0"/>
              <a:t> </a:t>
            </a:r>
            <a:r>
              <a:rPr lang="en-US" dirty="0" err="1" smtClean="0"/>
              <a:t>quello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facciamo</a:t>
            </a:r>
            <a:r>
              <a:rPr lang="en-US" dirty="0" smtClean="0"/>
              <a:t> qui ha un </a:t>
            </a:r>
            <a:r>
              <a:rPr lang="en-US" dirty="0" err="1" smtClean="0"/>
              <a:t>impatto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queste</a:t>
            </a:r>
            <a:r>
              <a:rPr lang="en-US" dirty="0" smtClean="0"/>
              <a:t> </a:t>
            </a:r>
            <a:r>
              <a:rPr lang="en-US" dirty="0" err="1" smtClean="0"/>
              <a:t>attività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praterie</a:t>
            </a:r>
            <a:r>
              <a:rPr lang="en-US" dirty="0" smtClean="0"/>
              <a:t> </a:t>
            </a:r>
            <a:r>
              <a:rPr lang="en-US" dirty="0" err="1" smtClean="0"/>
              <a:t>sconfinate</a:t>
            </a:r>
            <a:r>
              <a:rPr lang="en-US" dirty="0" smtClean="0"/>
              <a:t> in cui le </a:t>
            </a:r>
            <a:r>
              <a:rPr lang="en-US" dirty="0" err="1" smtClean="0"/>
              <a:t>nostre</a:t>
            </a:r>
            <a:r>
              <a:rPr lang="en-US" dirty="0" smtClean="0"/>
              <a:t> </a:t>
            </a:r>
            <a:r>
              <a:rPr lang="en-US" dirty="0" err="1" smtClean="0"/>
              <a:t>competenze</a:t>
            </a:r>
            <a:r>
              <a:rPr lang="en-US" dirty="0" smtClean="0"/>
              <a:t> </a:t>
            </a:r>
            <a:r>
              <a:rPr lang="en-US" dirty="0" err="1" smtClean="0"/>
              <a:t>tecnologiche</a:t>
            </a:r>
            <a:r>
              <a:rPr lang="en-US" dirty="0" smtClean="0"/>
              <a:t> </a:t>
            </a:r>
            <a:r>
              <a:rPr lang="en-US" dirty="0" err="1" smtClean="0"/>
              <a:t>possono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di </a:t>
            </a:r>
            <a:r>
              <a:rPr lang="en-US" dirty="0" err="1" smtClean="0"/>
              <a:t>beneficio</a:t>
            </a:r>
            <a:r>
              <a:rPr lang="en-US" dirty="0" smtClean="0"/>
              <a:t> </a:t>
            </a:r>
            <a:r>
              <a:rPr lang="en-US" dirty="0" err="1" smtClean="0"/>
              <a:t>all’INFN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1AF3A-419D-714F-931E-4795C051864B}" type="slidenum">
              <a:rPr lang="en-US" altLang="x-none" smtClean="0"/>
              <a:pPr/>
              <a:t>13</a:t>
            </a:fld>
            <a:endParaRPr lang="en-US" altLang="x-non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86098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L’ambiente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Dall’interno</a:t>
            </a:r>
            <a:r>
              <a:rPr lang="en-US" b="1" dirty="0" smtClean="0"/>
              <a:t> verso </a:t>
            </a:r>
            <a:r>
              <a:rPr lang="en-US" b="1" dirty="0" err="1" smtClean="0"/>
              <a:t>l’esterno</a:t>
            </a:r>
            <a:r>
              <a:rPr lang="en-US" b="1" dirty="0" smtClean="0"/>
              <a:t> e </a:t>
            </a:r>
            <a:r>
              <a:rPr lang="en-US" b="1" dirty="0" err="1" smtClean="0"/>
              <a:t>dall’interno</a:t>
            </a:r>
            <a:r>
              <a:rPr lang="en-US" b="1" dirty="0" smtClean="0"/>
              <a:t> verso </a:t>
            </a:r>
            <a:r>
              <a:rPr lang="en-US" b="1" dirty="0" err="1" smtClean="0"/>
              <a:t>l’interno</a:t>
            </a:r>
            <a:r>
              <a:rPr lang="en-US" dirty="0" smtClean="0"/>
              <a:t>: </a:t>
            </a:r>
            <a:r>
              <a:rPr lang="en-US" dirty="0" err="1" smtClean="0"/>
              <a:t>dobbiamo</a:t>
            </a:r>
            <a:r>
              <a:rPr lang="en-US" dirty="0"/>
              <a:t> </a:t>
            </a:r>
            <a:r>
              <a:rPr lang="en-US" dirty="0" err="1"/>
              <a:t>pubblicizzare</a:t>
            </a:r>
            <a:r>
              <a:rPr lang="en-US" dirty="0"/>
              <a:t> </a:t>
            </a:r>
            <a:r>
              <a:rPr lang="en-US" dirty="0" err="1"/>
              <a:t>periodicamente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meglio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/>
              <a:t>fanno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progetti</a:t>
            </a:r>
            <a:r>
              <a:rPr lang="en-US" dirty="0"/>
              <a:t> (a </a:t>
            </a:r>
            <a:r>
              <a:rPr lang="en-US" dirty="0" err="1"/>
              <a:t>cominciare</a:t>
            </a:r>
            <a:r>
              <a:rPr lang="en-US" dirty="0"/>
              <a:t> da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presentazione</a:t>
            </a:r>
            <a:r>
              <a:rPr lang="en-US" dirty="0"/>
              <a:t> </a:t>
            </a:r>
            <a:r>
              <a:rPr lang="en-US" dirty="0" err="1"/>
              <a:t>sugli</a:t>
            </a:r>
            <a:r>
              <a:rPr lang="en-US" dirty="0"/>
              <a:t> outcome di INDIGO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Dobbiamo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seguire</a:t>
            </a:r>
            <a:r>
              <a:rPr lang="en-US" dirty="0" smtClean="0"/>
              <a:t> </a:t>
            </a:r>
            <a:r>
              <a:rPr lang="en-US" dirty="0" err="1" smtClean="0"/>
              <a:t>meglio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b="1" dirty="0" err="1" smtClean="0"/>
              <a:t>sito</a:t>
            </a:r>
            <a:r>
              <a:rPr lang="en-US" b="1" dirty="0" smtClean="0"/>
              <a:t> web </a:t>
            </a:r>
            <a:r>
              <a:rPr lang="en-US" dirty="0" smtClean="0"/>
              <a:t>del CNAF: chi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c’è</a:t>
            </a:r>
            <a:r>
              <a:rPr lang="en-US" dirty="0" smtClean="0"/>
              <a:t> </a:t>
            </a:r>
            <a:r>
              <a:rPr lang="en-US" dirty="0" err="1" smtClean="0"/>
              <a:t>scritto</a:t>
            </a:r>
            <a:r>
              <a:rPr lang="en-US" dirty="0" smtClean="0"/>
              <a:t> </a:t>
            </a:r>
            <a:r>
              <a:rPr lang="en-US" dirty="0" err="1" smtClean="0"/>
              <a:t>lì</a:t>
            </a:r>
            <a:r>
              <a:rPr lang="en-US" dirty="0" smtClean="0"/>
              <a:t> </a:t>
            </a:r>
            <a:r>
              <a:rPr lang="en-US" dirty="0" err="1" smtClean="0"/>
              <a:t>sopra</a:t>
            </a:r>
            <a:r>
              <a:rPr lang="en-US" dirty="0" smtClean="0"/>
              <a:t> </a:t>
            </a:r>
            <a:r>
              <a:rPr lang="en-US" dirty="0" err="1" smtClean="0"/>
              <a:t>relativamente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attività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cui </a:t>
            </a:r>
            <a:r>
              <a:rPr lang="en-US" dirty="0" err="1" smtClean="0"/>
              <a:t>lavora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1AF3A-419D-714F-931E-4795C051864B}" type="slidenum">
              <a:rPr lang="en-US" altLang="x-none" smtClean="0"/>
              <a:pPr/>
              <a:t>14</a:t>
            </a:fld>
            <a:endParaRPr lang="en-US" altLang="x-non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027317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didattica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didattica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per me un </a:t>
            </a:r>
            <a:r>
              <a:rPr lang="en-US" b="1" dirty="0" err="1" smtClean="0"/>
              <a:t>punto</a:t>
            </a:r>
            <a:r>
              <a:rPr lang="en-US" dirty="0" smtClean="0"/>
              <a:t> </a:t>
            </a:r>
            <a:r>
              <a:rPr lang="en-US" b="1" dirty="0" err="1" smtClean="0"/>
              <a:t>fondamentale</a:t>
            </a:r>
            <a:r>
              <a:rPr lang="en-US" dirty="0" smtClean="0"/>
              <a:t>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prossimi</a:t>
            </a:r>
            <a:r>
              <a:rPr lang="en-US" dirty="0" smtClean="0"/>
              <a:t> </a:t>
            </a:r>
            <a:r>
              <a:rPr lang="en-US" dirty="0" err="1" smtClean="0"/>
              <a:t>anni</a:t>
            </a:r>
            <a:r>
              <a:rPr lang="en-US" dirty="0" smtClean="0"/>
              <a:t>. Ci </a:t>
            </a:r>
            <a:r>
              <a:rPr lang="en-US" dirty="0" err="1" smtClean="0"/>
              <a:t>sono</a:t>
            </a:r>
            <a:r>
              <a:rPr lang="en-US" dirty="0" smtClean="0"/>
              <a:t> due </a:t>
            </a:r>
            <a:r>
              <a:rPr lang="en-US" dirty="0" err="1" smtClean="0"/>
              <a:t>obiettivi</a:t>
            </a:r>
            <a:r>
              <a:rPr lang="en-US" dirty="0" smtClean="0"/>
              <a:t> </a:t>
            </a:r>
            <a:r>
              <a:rPr lang="en-US" dirty="0" err="1" smtClean="0"/>
              <a:t>correlati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Dobbiamo</a:t>
            </a:r>
            <a:r>
              <a:rPr lang="en-US" dirty="0" smtClean="0"/>
              <a:t> </a:t>
            </a:r>
            <a:r>
              <a:rPr lang="en-US" b="1" dirty="0" err="1" smtClean="0"/>
              <a:t>attrarre</a:t>
            </a:r>
            <a:r>
              <a:rPr lang="en-US" b="1" dirty="0" smtClean="0"/>
              <a:t> </a:t>
            </a:r>
            <a:r>
              <a:rPr lang="en-US" b="1" dirty="0" err="1" smtClean="0"/>
              <a:t>nuove</a:t>
            </a:r>
            <a:r>
              <a:rPr lang="en-US" b="1" dirty="0" smtClean="0"/>
              <a:t> </a:t>
            </a:r>
            <a:r>
              <a:rPr lang="en-US" b="1" dirty="0" err="1" smtClean="0"/>
              <a:t>persone</a:t>
            </a:r>
            <a:r>
              <a:rPr lang="en-US" b="1" dirty="0" smtClean="0"/>
              <a:t> </a:t>
            </a:r>
            <a:r>
              <a:rPr lang="en-US" dirty="0" err="1" smtClean="0"/>
              <a:t>attraverso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migliore</a:t>
            </a:r>
            <a:r>
              <a:rPr lang="en-US" dirty="0" smtClean="0"/>
              <a:t> opera di </a:t>
            </a:r>
            <a:r>
              <a:rPr lang="en-US" dirty="0" err="1" smtClean="0"/>
              <a:t>disseminazione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nostre</a:t>
            </a:r>
            <a:r>
              <a:rPr lang="en-US" dirty="0" smtClean="0"/>
              <a:t> </a:t>
            </a:r>
            <a:r>
              <a:rPr lang="en-US" dirty="0" err="1" smtClean="0"/>
              <a:t>attività</a:t>
            </a:r>
            <a:r>
              <a:rPr lang="en-US" dirty="0" smtClean="0"/>
              <a:t>. </a:t>
            </a:r>
            <a:r>
              <a:rPr lang="en-US" dirty="0" err="1" smtClean="0"/>
              <a:t>Questo</a:t>
            </a:r>
            <a:r>
              <a:rPr lang="en-US" dirty="0" smtClean="0"/>
              <a:t> ci </a:t>
            </a:r>
            <a:r>
              <a:rPr lang="en-US" dirty="0" err="1" smtClean="0"/>
              <a:t>potrà</a:t>
            </a:r>
            <a:r>
              <a:rPr lang="en-US" dirty="0" smtClean="0"/>
              <a:t> </a:t>
            </a:r>
            <a:r>
              <a:rPr lang="en-US" dirty="0" err="1" smtClean="0"/>
              <a:t>aiutare</a:t>
            </a:r>
            <a:r>
              <a:rPr lang="en-US" dirty="0" smtClean="0"/>
              <a:t> a fare di </a:t>
            </a:r>
            <a:r>
              <a:rPr lang="en-US" dirty="0" err="1" smtClean="0"/>
              <a:t>più</a:t>
            </a:r>
            <a:r>
              <a:rPr lang="en-US" dirty="0" smtClean="0"/>
              <a:t> e </a:t>
            </a:r>
            <a:r>
              <a:rPr lang="en-US" dirty="0" err="1" smtClean="0"/>
              <a:t>meglio</a:t>
            </a:r>
            <a:r>
              <a:rPr lang="en-US" dirty="0" smtClean="0"/>
              <a:t>. Ma le </a:t>
            </a:r>
            <a:r>
              <a:rPr lang="en-US" dirty="0" err="1" smtClean="0"/>
              <a:t>persone</a:t>
            </a:r>
            <a:r>
              <a:rPr lang="en-US" dirty="0" smtClean="0"/>
              <a:t> </a:t>
            </a:r>
            <a:r>
              <a:rPr lang="en-US" dirty="0" err="1" smtClean="0"/>
              <a:t>devono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sapere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venendo</a:t>
            </a:r>
            <a:r>
              <a:rPr lang="en-US" dirty="0" smtClean="0"/>
              <a:t> da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potranno</a:t>
            </a:r>
            <a:r>
              <a:rPr lang="en-US" dirty="0" smtClean="0"/>
              <a:t> </a:t>
            </a:r>
            <a:r>
              <a:rPr lang="en-US" dirty="0" err="1" smtClean="0"/>
              <a:t>acquisire</a:t>
            </a:r>
            <a:r>
              <a:rPr lang="en-US" dirty="0" smtClean="0"/>
              <a:t> </a:t>
            </a:r>
            <a:r>
              <a:rPr lang="en-US" dirty="0" err="1" smtClean="0"/>
              <a:t>competenze</a:t>
            </a:r>
            <a:r>
              <a:rPr lang="en-US" dirty="0" smtClean="0"/>
              <a:t> a </a:t>
            </a:r>
            <a:r>
              <a:rPr lang="en-US" dirty="0" err="1" smtClean="0"/>
              <a:t>loro</a:t>
            </a:r>
            <a:r>
              <a:rPr lang="en-US" dirty="0" smtClean="0"/>
              <a:t> </a:t>
            </a:r>
            <a:r>
              <a:rPr lang="en-US" dirty="0" err="1" smtClean="0"/>
              <a:t>utili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mondo</a:t>
            </a:r>
            <a:r>
              <a:rPr lang="en-US" dirty="0" smtClean="0"/>
              <a:t> </a:t>
            </a:r>
            <a:r>
              <a:rPr lang="en-US" dirty="0" err="1" smtClean="0"/>
              <a:t>esterno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Complementariamente</a:t>
            </a:r>
            <a:r>
              <a:rPr lang="en-US" dirty="0" smtClean="0"/>
              <a:t>, </a:t>
            </a:r>
            <a:r>
              <a:rPr lang="en-US" dirty="0" err="1" smtClean="0"/>
              <a:t>dobbiamo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cercare</a:t>
            </a:r>
            <a:r>
              <a:rPr lang="en-US" dirty="0" smtClean="0"/>
              <a:t> di </a:t>
            </a:r>
            <a:r>
              <a:rPr lang="en-US" b="1" dirty="0" err="1" smtClean="0"/>
              <a:t>trasferire</a:t>
            </a:r>
            <a:r>
              <a:rPr lang="en-US" b="1" dirty="0" smtClean="0"/>
              <a:t> 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nostro</a:t>
            </a:r>
            <a:r>
              <a:rPr lang="en-US" b="1" dirty="0" smtClean="0"/>
              <a:t> know-how </a:t>
            </a:r>
            <a:r>
              <a:rPr lang="en-US" dirty="0" smtClean="0"/>
              <a:t>a </a:t>
            </a:r>
            <a:r>
              <a:rPr lang="en-US" dirty="0" err="1" smtClean="0"/>
              <a:t>beneficio</a:t>
            </a:r>
            <a:r>
              <a:rPr lang="en-US" dirty="0" smtClean="0"/>
              <a:t> del </a:t>
            </a:r>
            <a:r>
              <a:rPr lang="en-US" dirty="0" err="1" smtClean="0"/>
              <a:t>nostro</a:t>
            </a:r>
            <a:r>
              <a:rPr lang="en-US" dirty="0" smtClean="0"/>
              <a:t> </a:t>
            </a:r>
            <a:r>
              <a:rPr lang="en-US" dirty="0" err="1" smtClean="0"/>
              <a:t>ente</a:t>
            </a:r>
            <a:r>
              <a:rPr lang="en-US" dirty="0" smtClean="0"/>
              <a:t> in </a:t>
            </a:r>
            <a:r>
              <a:rPr lang="en-US" dirty="0" err="1" smtClean="0"/>
              <a:t>primis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1AF3A-419D-714F-931E-4795C051864B}" type="slidenum">
              <a:rPr lang="en-US" altLang="x-none" smtClean="0"/>
              <a:pPr/>
              <a:t>15</a:t>
            </a:fld>
            <a:endParaRPr lang="en-US" altLang="x-non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34903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Iniziative</a:t>
            </a:r>
            <a:r>
              <a:rPr lang="en-US" dirty="0" smtClean="0"/>
              <a:t> di </a:t>
            </a:r>
            <a:r>
              <a:rPr lang="en-US" dirty="0" err="1" smtClean="0"/>
              <a:t>didattica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Ci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già</a:t>
            </a:r>
            <a:r>
              <a:rPr lang="en-US" dirty="0" smtClean="0"/>
              <a:t> </a:t>
            </a:r>
            <a:r>
              <a:rPr lang="en-US" b="1" dirty="0" smtClean="0"/>
              <a:t>diverse </a:t>
            </a:r>
            <a:r>
              <a:rPr lang="en-US" b="1" dirty="0" err="1" smtClean="0"/>
              <a:t>iniziative</a:t>
            </a:r>
            <a:r>
              <a:rPr lang="en-US" b="1" dirty="0" smtClean="0"/>
              <a:t>, </a:t>
            </a:r>
            <a:r>
              <a:rPr lang="en-US" b="1" dirty="0" err="1" smtClean="0"/>
              <a:t>che</a:t>
            </a:r>
            <a:r>
              <a:rPr lang="en-US" b="1" dirty="0" smtClean="0"/>
              <a:t> </a:t>
            </a:r>
            <a:r>
              <a:rPr lang="en-US" b="1" dirty="0" err="1" smtClean="0"/>
              <a:t>vorrei</a:t>
            </a:r>
            <a:r>
              <a:rPr lang="en-US" b="1" dirty="0" smtClean="0"/>
              <a:t> </a:t>
            </a:r>
            <a:r>
              <a:rPr lang="en-US" b="1" dirty="0" err="1" smtClean="0"/>
              <a:t>fossero</a:t>
            </a:r>
            <a:r>
              <a:rPr lang="en-US" b="1" dirty="0" smtClean="0"/>
              <a:t> </a:t>
            </a:r>
            <a:r>
              <a:rPr lang="en-US" b="1" dirty="0" err="1" smtClean="0"/>
              <a:t>condivise</a:t>
            </a:r>
            <a:r>
              <a:rPr lang="en-US" b="1" dirty="0" smtClean="0"/>
              <a:t> con chi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sente</a:t>
            </a:r>
            <a:r>
              <a:rPr lang="en-US" b="1" dirty="0" smtClean="0"/>
              <a:t> di dare </a:t>
            </a:r>
            <a:r>
              <a:rPr lang="en-US" b="1" dirty="0" err="1" smtClean="0"/>
              <a:t>contributi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Corsi</a:t>
            </a:r>
            <a:r>
              <a:rPr lang="en-US" dirty="0" smtClean="0"/>
              <a:t> di </a:t>
            </a:r>
            <a:r>
              <a:rPr lang="en-US" dirty="0" err="1" smtClean="0"/>
              <a:t>dottorato</a:t>
            </a:r>
            <a:r>
              <a:rPr lang="en-US" dirty="0" smtClean="0"/>
              <a:t> </a:t>
            </a:r>
            <a:r>
              <a:rPr lang="en-US" dirty="0" err="1" smtClean="0"/>
              <a:t>presso</a:t>
            </a:r>
            <a:r>
              <a:rPr lang="en-US" dirty="0" smtClean="0"/>
              <a:t> </a:t>
            </a:r>
            <a:r>
              <a:rPr lang="en-US" dirty="0" err="1" smtClean="0"/>
              <a:t>fondazione</a:t>
            </a:r>
            <a:r>
              <a:rPr lang="en-US" dirty="0" smtClean="0"/>
              <a:t> </a:t>
            </a:r>
            <a:r>
              <a:rPr lang="en-US" dirty="0" err="1"/>
              <a:t>Golinelli</a:t>
            </a:r>
            <a:r>
              <a:rPr lang="en-US" dirty="0"/>
              <a:t> (</a:t>
            </a:r>
            <a:r>
              <a:rPr lang="en-US" dirty="0" err="1"/>
              <a:t>potenzialmente</a:t>
            </a:r>
            <a:r>
              <a:rPr lang="en-US" dirty="0"/>
              <a:t> </a:t>
            </a:r>
            <a:r>
              <a:rPr lang="en-US" dirty="0" err="1" smtClean="0"/>
              <a:t>dottorato</a:t>
            </a:r>
            <a:r>
              <a:rPr lang="en-US" dirty="0" smtClean="0"/>
              <a:t> </a:t>
            </a:r>
            <a:r>
              <a:rPr lang="en-US" dirty="0" err="1" smtClean="0"/>
              <a:t>fisica</a:t>
            </a:r>
            <a:r>
              <a:rPr lang="en-US" dirty="0" smtClean="0"/>
              <a:t>)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utilizzo</a:t>
            </a:r>
            <a:r>
              <a:rPr lang="en-US" dirty="0" smtClean="0"/>
              <a:t> di </a:t>
            </a:r>
            <a:r>
              <a:rPr lang="en-US" dirty="0" err="1" smtClean="0"/>
              <a:t>infrastrutture</a:t>
            </a:r>
            <a:r>
              <a:rPr lang="en-US" dirty="0" smtClean="0"/>
              <a:t> </a:t>
            </a:r>
            <a:r>
              <a:rPr lang="en-US" dirty="0" err="1" smtClean="0"/>
              <a:t>distribuite</a:t>
            </a:r>
            <a:r>
              <a:rPr lang="en-US" dirty="0" smtClean="0"/>
              <a:t> e Cloud, prima </a:t>
            </a:r>
            <a:r>
              <a:rPr lang="en-US" dirty="0" err="1" smtClean="0"/>
              <a:t>metà</a:t>
            </a:r>
            <a:r>
              <a:rPr lang="en-US" dirty="0" smtClean="0"/>
              <a:t> 2018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orso </a:t>
            </a:r>
            <a:r>
              <a:rPr lang="en-US" dirty="0" err="1" smtClean="0"/>
              <a:t>presso</a:t>
            </a:r>
            <a:r>
              <a:rPr lang="en-US" dirty="0" smtClean="0"/>
              <a:t> </a:t>
            </a:r>
            <a:r>
              <a:rPr lang="en-US" dirty="0" err="1" smtClean="0"/>
              <a:t>Bioinformatica</a:t>
            </a:r>
            <a:r>
              <a:rPr lang="en-US" dirty="0" smtClean="0"/>
              <a:t> </a:t>
            </a:r>
            <a:r>
              <a:rPr lang="en-US" dirty="0" err="1" smtClean="0"/>
              <a:t>a.a</a:t>
            </a:r>
            <a:r>
              <a:rPr lang="en-US" dirty="0" smtClean="0"/>
              <a:t>. 2018-2019</a:t>
            </a:r>
          </a:p>
          <a:p>
            <a:pPr lvl="1"/>
            <a:r>
              <a:rPr lang="en-US" dirty="0" err="1" smtClean="0"/>
              <a:t>Scuola</a:t>
            </a:r>
            <a:r>
              <a:rPr lang="en-US" dirty="0" smtClean="0"/>
              <a:t> post-doc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adattamento</a:t>
            </a:r>
            <a:r>
              <a:rPr lang="en-US" dirty="0" smtClean="0"/>
              <a:t> di </a:t>
            </a:r>
            <a:r>
              <a:rPr lang="en-US" dirty="0" err="1" smtClean="0"/>
              <a:t>applicazioni</a:t>
            </a:r>
            <a:r>
              <a:rPr lang="en-US" dirty="0" smtClean="0"/>
              <a:t> a </a:t>
            </a:r>
            <a:r>
              <a:rPr lang="en-US" dirty="0" err="1" smtClean="0"/>
              <a:t>gestione</a:t>
            </a:r>
            <a:r>
              <a:rPr lang="en-US" dirty="0" smtClean="0"/>
              <a:t> big data e Cloud (un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equivalente</a:t>
            </a:r>
            <a:r>
              <a:rPr lang="en-US" dirty="0" smtClean="0"/>
              <a:t> di </a:t>
            </a:r>
            <a:r>
              <a:rPr lang="en-US" dirty="0" err="1" smtClean="0"/>
              <a:t>Bertinoro</a:t>
            </a:r>
            <a:r>
              <a:rPr lang="en-US" dirty="0" smtClean="0"/>
              <a:t> ma </a:t>
            </a:r>
            <a:r>
              <a:rPr lang="en-US" dirty="0" err="1" smtClean="0"/>
              <a:t>su</a:t>
            </a:r>
            <a:r>
              <a:rPr lang="en-US" dirty="0" smtClean="0"/>
              <a:t> big data &amp; Cloud) come follow-up </a:t>
            </a:r>
            <a:r>
              <a:rPr lang="en-US" dirty="0" err="1" smtClean="0"/>
              <a:t>della</a:t>
            </a:r>
            <a:r>
              <a:rPr lang="en-US" dirty="0" smtClean="0"/>
              <a:t> School on Open Science Cloud di Perugia 2017 – </a:t>
            </a:r>
            <a:r>
              <a:rPr lang="en-US" dirty="0" err="1" smtClean="0"/>
              <a:t>probabilmente</a:t>
            </a:r>
            <a:r>
              <a:rPr lang="en-US" dirty="0" smtClean="0"/>
              <a:t> </a:t>
            </a:r>
            <a:r>
              <a:rPr lang="en-US" dirty="0" err="1" smtClean="0"/>
              <a:t>settembre</a:t>
            </a:r>
            <a:r>
              <a:rPr lang="en-US" dirty="0" smtClean="0"/>
              <a:t> 2018</a:t>
            </a:r>
          </a:p>
          <a:p>
            <a:r>
              <a:rPr lang="en-US" dirty="0" err="1" smtClean="0"/>
              <a:t>Abbiamo</a:t>
            </a:r>
            <a:r>
              <a:rPr lang="en-US" dirty="0" smtClean="0"/>
              <a:t> </a:t>
            </a:r>
            <a:r>
              <a:rPr lang="en-US" dirty="0" err="1" smtClean="0"/>
              <a:t>urgente</a:t>
            </a:r>
            <a:r>
              <a:rPr lang="en-US" dirty="0" smtClean="0"/>
              <a:t> </a:t>
            </a:r>
            <a:r>
              <a:rPr lang="en-US" dirty="0" err="1" smtClean="0"/>
              <a:t>bisogno</a:t>
            </a:r>
            <a:r>
              <a:rPr lang="en-US" dirty="0" smtClean="0"/>
              <a:t> di </a:t>
            </a:r>
            <a:r>
              <a:rPr lang="en-US" dirty="0" err="1" smtClean="0"/>
              <a:t>raccogliere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b="1" dirty="0" err="1" smtClean="0"/>
              <a:t>lista</a:t>
            </a:r>
            <a:r>
              <a:rPr lang="en-US" b="1" dirty="0" smtClean="0"/>
              <a:t> </a:t>
            </a:r>
            <a:r>
              <a:rPr lang="en-US" b="1" dirty="0"/>
              <a:t>di </a:t>
            </a:r>
            <a:r>
              <a:rPr lang="en-US" b="1" dirty="0" err="1"/>
              <a:t>temi</a:t>
            </a:r>
            <a:r>
              <a:rPr lang="en-US" b="1" dirty="0"/>
              <a:t> per </a:t>
            </a:r>
            <a:r>
              <a:rPr lang="en-US" b="1" dirty="0" err="1" smtClean="0"/>
              <a:t>tesi</a:t>
            </a:r>
            <a:r>
              <a:rPr lang="en-US" dirty="0" smtClean="0"/>
              <a:t>. </a:t>
            </a:r>
            <a:r>
              <a:rPr lang="en-US" dirty="0" err="1" smtClean="0"/>
              <a:t>Abbiamo</a:t>
            </a:r>
            <a:r>
              <a:rPr lang="en-US" dirty="0" smtClean="0"/>
              <a:t> poi </a:t>
            </a:r>
            <a:r>
              <a:rPr lang="en-US" dirty="0" err="1" smtClean="0"/>
              <a:t>diversi</a:t>
            </a:r>
            <a:r>
              <a:rPr lang="en-US" dirty="0" smtClean="0"/>
              <a:t> </a:t>
            </a:r>
            <a:r>
              <a:rPr lang="en-US" dirty="0" err="1" smtClean="0"/>
              <a:t>professori</a:t>
            </a:r>
            <a:r>
              <a:rPr lang="en-US" dirty="0" smtClean="0"/>
              <a:t> (a </a:t>
            </a:r>
            <a:r>
              <a:rPr lang="en-US" dirty="0" err="1" smtClean="0"/>
              <a:t>cominciare</a:t>
            </a:r>
            <a:r>
              <a:rPr lang="en-US" dirty="0" smtClean="0"/>
              <a:t> da </a:t>
            </a:r>
            <a:r>
              <a:rPr lang="en-US" dirty="0" err="1" smtClean="0"/>
              <a:t>Gastone</a:t>
            </a:r>
            <a:r>
              <a:rPr lang="en-US" dirty="0" smtClean="0"/>
              <a:t> Castellani) con cui </a:t>
            </a:r>
            <a:r>
              <a:rPr lang="en-US" dirty="0" err="1" smtClean="0"/>
              <a:t>possiamo</a:t>
            </a:r>
            <a:r>
              <a:rPr lang="en-US" dirty="0" smtClean="0"/>
              <a:t> </a:t>
            </a:r>
            <a:r>
              <a:rPr lang="en-US" dirty="0" err="1" smtClean="0"/>
              <a:t>collaborare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Servono</a:t>
            </a:r>
            <a:r>
              <a:rPr lang="en-US" dirty="0" smtClean="0"/>
              <a:t>: </a:t>
            </a:r>
            <a:r>
              <a:rPr lang="en-US" dirty="0" err="1" smtClean="0"/>
              <a:t>titolo</a:t>
            </a:r>
            <a:r>
              <a:rPr lang="en-US" dirty="0" smtClean="0"/>
              <a:t>, </a:t>
            </a:r>
            <a:r>
              <a:rPr lang="en-US" dirty="0" err="1" smtClean="0"/>
              <a:t>sede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r>
              <a:rPr lang="en-US" dirty="0" smtClean="0"/>
              <a:t>, </a:t>
            </a:r>
            <a:r>
              <a:rPr lang="en-US" dirty="0" err="1" smtClean="0"/>
              <a:t>durata</a:t>
            </a:r>
            <a:r>
              <a:rPr lang="en-US" dirty="0" smtClean="0"/>
              <a:t> in </a:t>
            </a:r>
            <a:r>
              <a:rPr lang="en-US" dirty="0" err="1" smtClean="0"/>
              <a:t>mesi</a:t>
            </a:r>
            <a:r>
              <a:rPr lang="en-US" dirty="0" smtClean="0"/>
              <a:t>, </a:t>
            </a:r>
            <a:r>
              <a:rPr lang="en-US" dirty="0" err="1" smtClean="0"/>
              <a:t>descrizione</a:t>
            </a:r>
            <a:r>
              <a:rPr lang="en-US" dirty="0" smtClean="0"/>
              <a:t>, </a:t>
            </a:r>
            <a:r>
              <a:rPr lang="en-US" dirty="0" err="1" smtClean="0"/>
              <a:t>requisiti</a:t>
            </a:r>
            <a:r>
              <a:rPr lang="en-US" dirty="0" smtClean="0"/>
              <a:t>, </a:t>
            </a:r>
            <a:r>
              <a:rPr lang="en-US" dirty="0" err="1" smtClean="0"/>
              <a:t>contatto</a:t>
            </a:r>
            <a:r>
              <a:rPr lang="en-US" dirty="0"/>
              <a:t> </a:t>
            </a:r>
            <a:r>
              <a:rPr lang="en-US" dirty="0" smtClean="0"/>
              <a:t>CNAF.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1AF3A-419D-714F-931E-4795C051864B}" type="slidenum">
              <a:rPr lang="en-US" altLang="x-none" smtClean="0"/>
              <a:pPr/>
              <a:t>16</a:t>
            </a:fld>
            <a:endParaRPr lang="en-US" altLang="x-non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43530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Sinergia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Dobbiamo</a:t>
            </a:r>
            <a:r>
              <a:rPr lang="en-US" dirty="0" smtClean="0"/>
              <a:t> </a:t>
            </a:r>
            <a:r>
              <a:rPr lang="en-US" b="1" dirty="0" err="1" smtClean="0"/>
              <a:t>migliorare</a:t>
            </a:r>
            <a:r>
              <a:rPr lang="en-US" b="1" dirty="0" smtClean="0"/>
              <a:t> la </a:t>
            </a:r>
            <a:r>
              <a:rPr lang="en-US" b="1" dirty="0" err="1" smtClean="0"/>
              <a:t>sinergia</a:t>
            </a:r>
            <a:r>
              <a:rPr lang="en-US" b="1" dirty="0" smtClean="0"/>
              <a:t> con </a:t>
            </a:r>
            <a:r>
              <a:rPr lang="en-US" b="1" dirty="0" err="1" smtClean="0"/>
              <a:t>altre</a:t>
            </a:r>
            <a:r>
              <a:rPr lang="en-US" b="1" dirty="0" smtClean="0"/>
              <a:t> UF e </a:t>
            </a:r>
            <a:r>
              <a:rPr lang="en-US" b="1" dirty="0" err="1" smtClean="0"/>
              <a:t>reparti</a:t>
            </a:r>
            <a:r>
              <a:rPr lang="en-US" b="1" dirty="0" smtClean="0"/>
              <a:t> CNAF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Esattamente</a:t>
            </a:r>
            <a:r>
              <a:rPr lang="en-US" dirty="0" smtClean="0"/>
              <a:t> un anno fa </a:t>
            </a:r>
            <a:r>
              <a:rPr lang="en-US" dirty="0" err="1" smtClean="0"/>
              <a:t>avevamo</a:t>
            </a:r>
            <a:r>
              <a:rPr lang="en-US" dirty="0" smtClean="0"/>
              <a:t> </a:t>
            </a:r>
            <a:r>
              <a:rPr lang="en-US" dirty="0" err="1" smtClean="0"/>
              <a:t>proposto</a:t>
            </a:r>
            <a:r>
              <a:rPr lang="en-US" dirty="0" smtClean="0"/>
              <a:t> la </a:t>
            </a:r>
            <a:r>
              <a:rPr lang="en-US" dirty="0" err="1" smtClean="0"/>
              <a:t>costituzione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collaborazione</a:t>
            </a:r>
            <a:r>
              <a:rPr lang="en-US" dirty="0" smtClean="0"/>
              <a:t> </a:t>
            </a:r>
            <a:r>
              <a:rPr lang="en-US" dirty="0" err="1" smtClean="0"/>
              <a:t>chiamata</a:t>
            </a:r>
            <a:r>
              <a:rPr lang="en-US" dirty="0" smtClean="0"/>
              <a:t> “</a:t>
            </a:r>
            <a:r>
              <a:rPr lang="en-US" dirty="0" err="1" smtClean="0"/>
              <a:t>Sviluppo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r>
              <a:rPr lang="en-US" dirty="0" smtClean="0"/>
              <a:t> e </a:t>
            </a:r>
            <a:r>
              <a:rPr lang="en-US" dirty="0" err="1" smtClean="0"/>
              <a:t>Relazioni</a:t>
            </a:r>
            <a:r>
              <a:rPr lang="en-US" dirty="0" smtClean="0"/>
              <a:t> </a:t>
            </a:r>
            <a:r>
              <a:rPr lang="en-US" dirty="0" err="1" smtClean="0"/>
              <a:t>Esterne</a:t>
            </a:r>
            <a:r>
              <a:rPr lang="en-US" dirty="0" smtClean="0"/>
              <a:t>”. </a:t>
            </a:r>
            <a:r>
              <a:rPr lang="en-US" dirty="0" err="1" smtClean="0"/>
              <a:t>Dobbiamo</a:t>
            </a:r>
            <a:r>
              <a:rPr lang="en-US" dirty="0" smtClean="0"/>
              <a:t> </a:t>
            </a:r>
            <a:r>
              <a:rPr lang="en-US" dirty="0" err="1" smtClean="0"/>
              <a:t>riprendere</a:t>
            </a:r>
            <a:r>
              <a:rPr lang="en-US" dirty="0" smtClean="0"/>
              <a:t> </a:t>
            </a:r>
            <a:r>
              <a:rPr lang="en-US" dirty="0" err="1" smtClean="0"/>
              <a:t>l’iniziativa</a:t>
            </a:r>
            <a:r>
              <a:rPr lang="en-US" dirty="0" smtClean="0"/>
              <a:t>, </a:t>
            </a:r>
            <a:r>
              <a:rPr lang="en-US" dirty="0" err="1" smtClean="0"/>
              <a:t>finora</a:t>
            </a:r>
            <a:r>
              <a:rPr lang="en-US" dirty="0" smtClean="0"/>
              <a:t> </a:t>
            </a:r>
            <a:r>
              <a:rPr lang="en-US" dirty="0" err="1" smtClean="0"/>
              <a:t>sviluppata</a:t>
            </a:r>
            <a:r>
              <a:rPr lang="en-US" dirty="0" smtClean="0"/>
              <a:t> in </a:t>
            </a:r>
            <a:r>
              <a:rPr lang="en-US" dirty="0" err="1" smtClean="0"/>
              <a:t>modo</a:t>
            </a:r>
            <a:r>
              <a:rPr lang="en-US" dirty="0" smtClean="0"/>
              <a:t> molto </a:t>
            </a:r>
            <a:r>
              <a:rPr lang="en-US" dirty="0" err="1" smtClean="0"/>
              <a:t>informale</a:t>
            </a:r>
            <a:r>
              <a:rPr lang="en-US" dirty="0" smtClean="0"/>
              <a:t>,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estenderla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 </a:t>
            </a:r>
            <a:r>
              <a:rPr lang="en-US" b="1" dirty="0" smtClean="0"/>
              <a:t>recruitment</a:t>
            </a:r>
            <a:r>
              <a:rPr lang="en-US" dirty="0" smtClean="0"/>
              <a:t> non ha </a:t>
            </a:r>
            <a:r>
              <a:rPr lang="en-US" dirty="0" err="1" smtClean="0"/>
              <a:t>senso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venga</a:t>
            </a:r>
            <a:r>
              <a:rPr lang="en-US" dirty="0" smtClean="0"/>
              <a:t> </a:t>
            </a:r>
            <a:r>
              <a:rPr lang="en-US" dirty="0" err="1" smtClean="0"/>
              <a:t>fatto</a:t>
            </a:r>
            <a:r>
              <a:rPr lang="en-US" dirty="0" smtClean="0"/>
              <a:t> al CNAF “per UF” o “per </a:t>
            </a:r>
            <a:r>
              <a:rPr lang="en-US" dirty="0" err="1" smtClean="0"/>
              <a:t>reparto</a:t>
            </a:r>
            <a:r>
              <a:rPr lang="en-US" dirty="0" smtClean="0"/>
              <a:t>”.</a:t>
            </a:r>
          </a:p>
          <a:p>
            <a:pPr lvl="1"/>
            <a:r>
              <a:rPr lang="en-US" dirty="0" err="1" smtClean="0"/>
              <a:t>Bisogna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ci </a:t>
            </a:r>
            <a:r>
              <a:rPr lang="en-US" dirty="0" err="1" smtClean="0"/>
              <a:t>sia</a:t>
            </a:r>
            <a:r>
              <a:rPr lang="en-US" dirty="0" smtClean="0"/>
              <a:t> un </a:t>
            </a:r>
            <a:r>
              <a:rPr lang="en-US" dirty="0" err="1" smtClean="0"/>
              <a:t>punto</a:t>
            </a:r>
            <a:r>
              <a:rPr lang="en-US" dirty="0" smtClean="0"/>
              <a:t> </a:t>
            </a:r>
            <a:r>
              <a:rPr lang="en-US" dirty="0" err="1" smtClean="0"/>
              <a:t>unico</a:t>
            </a:r>
            <a:r>
              <a:rPr lang="en-US" dirty="0" smtClean="0"/>
              <a:t> (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CdC</a:t>
            </a:r>
            <a:r>
              <a:rPr lang="en-US" dirty="0" smtClean="0"/>
              <a:t>, ad </a:t>
            </a:r>
            <a:r>
              <a:rPr lang="en-US" dirty="0" err="1" smtClean="0"/>
              <a:t>esempio</a:t>
            </a:r>
            <a:r>
              <a:rPr lang="en-US" dirty="0" smtClean="0"/>
              <a:t>) in cui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discutono</a:t>
            </a:r>
            <a:r>
              <a:rPr lang="en-US" dirty="0" smtClean="0"/>
              <a:t> le </a:t>
            </a:r>
            <a:r>
              <a:rPr lang="en-US" dirty="0" err="1" smtClean="0"/>
              <a:t>esigenze</a:t>
            </a:r>
            <a:r>
              <a:rPr lang="en-US" dirty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bandi</a:t>
            </a:r>
            <a:r>
              <a:rPr lang="en-US" dirty="0" smtClean="0"/>
              <a:t> di </a:t>
            </a:r>
            <a:r>
              <a:rPr lang="en-US" dirty="0" err="1" smtClean="0"/>
              <a:t>assunzione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1AF3A-419D-714F-931E-4795C051864B}" type="slidenum">
              <a:rPr lang="en-US" altLang="x-none" smtClean="0"/>
              <a:pPr/>
              <a:t>17</a:t>
            </a:fld>
            <a:endParaRPr lang="en-US" altLang="x-non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637972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086350"/>
          </a:xfrm>
        </p:spPr>
        <p:txBody>
          <a:bodyPr>
            <a:normAutofit/>
          </a:bodyPr>
          <a:lstStyle/>
          <a:p>
            <a:r>
              <a:rPr lang="en-US" b="1" dirty="0" smtClean="0"/>
              <a:t>Bene per </a:t>
            </a:r>
            <a:r>
              <a:rPr lang="en-US" b="1" dirty="0" err="1" smtClean="0"/>
              <a:t>gli</a:t>
            </a:r>
            <a:r>
              <a:rPr lang="en-US" b="1" dirty="0" smtClean="0"/>
              <a:t> abstract </a:t>
            </a:r>
            <a:r>
              <a:rPr lang="en-US" b="1" dirty="0" err="1" smtClean="0"/>
              <a:t>inviati</a:t>
            </a:r>
            <a:r>
              <a:rPr lang="en-US" b="1" dirty="0" smtClean="0"/>
              <a:t> a CHEP</a:t>
            </a:r>
            <a:r>
              <a:rPr lang="en-US" dirty="0" smtClean="0"/>
              <a:t>, </a:t>
            </a:r>
            <a:r>
              <a:rPr lang="en-US" dirty="0" err="1" smtClean="0"/>
              <a:t>complimenti</a:t>
            </a:r>
            <a:r>
              <a:rPr lang="en-US" dirty="0" smtClean="0"/>
              <a:t> </a:t>
            </a:r>
            <a:r>
              <a:rPr lang="en-US" dirty="0" err="1" smtClean="0"/>
              <a:t>agli</a:t>
            </a:r>
            <a:r>
              <a:rPr lang="en-US" dirty="0" smtClean="0"/>
              <a:t> </a:t>
            </a:r>
            <a:r>
              <a:rPr lang="en-US" dirty="0" err="1" smtClean="0"/>
              <a:t>autori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editor:</a:t>
            </a:r>
          </a:p>
          <a:p>
            <a:pPr lvl="1"/>
            <a:r>
              <a:rPr lang="en-US" dirty="0" smtClean="0"/>
              <a:t>IAM, </a:t>
            </a:r>
            <a:r>
              <a:rPr lang="en-US" dirty="0" err="1" smtClean="0"/>
              <a:t>Dynpart</a:t>
            </a:r>
            <a:r>
              <a:rPr lang="en-US" dirty="0" smtClean="0"/>
              <a:t>, INFN-Corporate Cloud, </a:t>
            </a:r>
            <a:r>
              <a:rPr lang="en-US" dirty="0" err="1" smtClean="0"/>
              <a:t>Uso</a:t>
            </a:r>
            <a:r>
              <a:rPr lang="en-US" dirty="0" smtClean="0"/>
              <a:t> di INVENIO per DARIAH via INDIGO, DODAS, XDC</a:t>
            </a:r>
          </a:p>
          <a:p>
            <a:r>
              <a:rPr lang="en-US" dirty="0" err="1" smtClean="0"/>
              <a:t>Dobbiamo</a:t>
            </a:r>
            <a:r>
              <a:rPr lang="en-US" dirty="0" smtClean="0"/>
              <a:t> </a:t>
            </a:r>
            <a:r>
              <a:rPr lang="en-US" b="1" dirty="0" err="1" smtClean="0"/>
              <a:t>migliorare</a:t>
            </a:r>
            <a:r>
              <a:rPr lang="en-US" b="1" dirty="0" smtClean="0"/>
              <a:t> la </a:t>
            </a:r>
            <a:r>
              <a:rPr lang="en-US" b="1" dirty="0" err="1" smtClean="0"/>
              <a:t>programmazione</a:t>
            </a:r>
            <a:r>
              <a:rPr lang="en-US" b="1" dirty="0" smtClean="0"/>
              <a:t> </a:t>
            </a:r>
            <a:r>
              <a:rPr lang="en-US" b="1" dirty="0" err="1" smtClean="0"/>
              <a:t>della</a:t>
            </a:r>
            <a:r>
              <a:rPr lang="en-US" b="1" dirty="0" smtClean="0"/>
              <a:t> </a:t>
            </a:r>
            <a:r>
              <a:rPr lang="en-US" b="1" dirty="0" err="1" smtClean="0"/>
              <a:t>partecipazione</a:t>
            </a:r>
            <a:r>
              <a:rPr lang="en-US" b="1" dirty="0" smtClean="0"/>
              <a:t> </a:t>
            </a:r>
            <a:r>
              <a:rPr lang="en-US" b="1" dirty="0"/>
              <a:t>a </a:t>
            </a:r>
            <a:r>
              <a:rPr lang="en-US" b="1" dirty="0" err="1"/>
              <a:t>conferenze</a:t>
            </a:r>
            <a:r>
              <a:rPr lang="en-US" dirty="0"/>
              <a:t>, </a:t>
            </a:r>
            <a:r>
              <a:rPr lang="en-US" dirty="0" err="1" smtClean="0"/>
              <a:t>identificando</a:t>
            </a:r>
            <a:r>
              <a:rPr lang="en-US" dirty="0" smtClean="0"/>
              <a:t> </a:t>
            </a:r>
            <a:r>
              <a:rPr lang="en-US" dirty="0"/>
              <a:t>con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anticipo</a:t>
            </a:r>
            <a:r>
              <a:rPr lang="en-US" dirty="0"/>
              <a:t> dove </a:t>
            </a:r>
            <a:r>
              <a:rPr lang="en-US" dirty="0" err="1"/>
              <a:t>andare</a:t>
            </a:r>
            <a:r>
              <a:rPr lang="en-US" dirty="0"/>
              <a:t> e per </a:t>
            </a:r>
            <a:r>
              <a:rPr lang="en-US" dirty="0" err="1" smtClean="0"/>
              <a:t>cosa</a:t>
            </a:r>
            <a:r>
              <a:rPr lang="en-US" dirty="0" smtClean="0"/>
              <a:t> (</a:t>
            </a:r>
            <a:r>
              <a:rPr lang="en-US" dirty="0" err="1" smtClean="0"/>
              <a:t>fatte</a:t>
            </a:r>
            <a:r>
              <a:rPr lang="en-US" dirty="0" smtClean="0"/>
              <a:t> salve </a:t>
            </a:r>
            <a:r>
              <a:rPr lang="en-US" dirty="0" err="1" smtClean="0"/>
              <a:t>ovviamente</a:t>
            </a:r>
            <a:r>
              <a:rPr lang="en-US" dirty="0" smtClean="0"/>
              <a:t> le </a:t>
            </a:r>
            <a:r>
              <a:rPr lang="en-US" dirty="0" err="1" smtClean="0"/>
              <a:t>opportunità</a:t>
            </a:r>
            <a:r>
              <a:rPr lang="en-US" dirty="0" smtClean="0"/>
              <a:t> last-minute).</a:t>
            </a:r>
          </a:p>
          <a:p>
            <a:r>
              <a:rPr lang="en-US" b="1" dirty="0" smtClean="0"/>
              <a:t>Vi </a:t>
            </a:r>
            <a:r>
              <a:rPr lang="en-US" b="1" dirty="0" err="1" smtClean="0"/>
              <a:t>ricordo</a:t>
            </a:r>
            <a:r>
              <a:rPr lang="en-US" b="1" dirty="0" smtClean="0"/>
              <a:t> di </a:t>
            </a:r>
            <a:r>
              <a:rPr lang="en-US" b="1" dirty="0" err="1" smtClean="0"/>
              <a:t>inserire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vostri</a:t>
            </a:r>
            <a:r>
              <a:rPr lang="en-US" b="1" dirty="0" smtClean="0"/>
              <a:t> </a:t>
            </a:r>
            <a:r>
              <a:rPr lang="en-US" b="1" dirty="0" err="1" smtClean="0"/>
              <a:t>commenti</a:t>
            </a:r>
            <a:r>
              <a:rPr lang="en-US" b="1" dirty="0" smtClean="0"/>
              <a:t>, </a:t>
            </a:r>
            <a:r>
              <a:rPr lang="en-US" b="1" dirty="0" err="1" smtClean="0"/>
              <a:t>suggerimenti</a:t>
            </a:r>
            <a:r>
              <a:rPr lang="en-US" b="1" dirty="0" smtClean="0"/>
              <a:t> o </a:t>
            </a:r>
            <a:r>
              <a:rPr lang="en-US" b="1" dirty="0" err="1" smtClean="0"/>
              <a:t>domande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/>
              <a:t> </a:t>
            </a:r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bit.ly/sdds_2018</a:t>
            </a:r>
            <a:r>
              <a:rPr lang="en-US" b="1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1AF3A-419D-714F-931E-4795C051864B}" type="slidenum">
              <a:rPr lang="en-US" altLang="x-none" smtClean="0"/>
              <a:pPr/>
              <a:t>18</a:t>
            </a:fld>
            <a:endParaRPr lang="en-US" altLang="x-non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1573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Logistica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1054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Agenda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agenda.cnaf.infn.it/conferenceDisplay.py?confId=863</a:t>
            </a:r>
            <a:r>
              <a:rPr lang="en-US" dirty="0" smtClean="0"/>
              <a:t>, per </a:t>
            </a:r>
            <a:r>
              <a:rPr lang="en-US" dirty="0" err="1" smtClean="0"/>
              <a:t>favore</a:t>
            </a:r>
            <a:r>
              <a:rPr lang="en-US" dirty="0" smtClean="0"/>
              <a:t> </a:t>
            </a:r>
            <a:r>
              <a:rPr lang="en-US" dirty="0" err="1" smtClean="0"/>
              <a:t>caricate</a:t>
            </a:r>
            <a:r>
              <a:rPr lang="en-US" dirty="0" smtClean="0"/>
              <a:t> qui </a:t>
            </a:r>
            <a:r>
              <a:rPr lang="en-US" dirty="0" err="1" smtClean="0"/>
              <a:t>tutte</a:t>
            </a:r>
            <a:r>
              <a:rPr lang="en-US" dirty="0" smtClean="0"/>
              <a:t> le </a:t>
            </a:r>
            <a:r>
              <a:rPr lang="en-US" dirty="0" err="1" smtClean="0"/>
              <a:t>presentazioni</a:t>
            </a:r>
            <a:endParaRPr lang="en-US" dirty="0" smtClean="0"/>
          </a:p>
          <a:p>
            <a:r>
              <a:rPr lang="en-US" b="1" dirty="0" err="1" smtClean="0"/>
              <a:t>Molte</a:t>
            </a:r>
            <a:r>
              <a:rPr lang="en-US" b="1" dirty="0" smtClean="0"/>
              <a:t> grazie a Dario</a:t>
            </a:r>
            <a:r>
              <a:rPr lang="en-US" dirty="0" smtClean="0"/>
              <a:t> per </a:t>
            </a:r>
            <a:r>
              <a:rPr lang="en-US" dirty="0" err="1" smtClean="0"/>
              <a:t>avere</a:t>
            </a:r>
            <a:r>
              <a:rPr lang="en-US" dirty="0" smtClean="0"/>
              <a:t> </a:t>
            </a:r>
            <a:r>
              <a:rPr lang="en-US" dirty="0" err="1" smtClean="0"/>
              <a:t>accettato</a:t>
            </a:r>
            <a:r>
              <a:rPr lang="en-US" dirty="0" smtClean="0"/>
              <a:t> di venire a </a:t>
            </a:r>
            <a:r>
              <a:rPr lang="en-US" dirty="0" err="1" smtClean="0"/>
              <a:t>presentare</a:t>
            </a:r>
            <a:r>
              <a:rPr lang="en-US" dirty="0" smtClean="0"/>
              <a:t> la roadmap HEP Software Foundation</a:t>
            </a:r>
          </a:p>
          <a:p>
            <a:r>
              <a:rPr lang="en-US" dirty="0" smtClean="0"/>
              <a:t>12:30 circa </a:t>
            </a:r>
            <a:r>
              <a:rPr lang="en-US" dirty="0" err="1" smtClean="0"/>
              <a:t>pranzo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r>
              <a:rPr lang="en-US" dirty="0" smtClean="0"/>
              <a:t>, </a:t>
            </a:r>
            <a:r>
              <a:rPr lang="en-US" b="1" dirty="0" err="1" smtClean="0"/>
              <a:t>ordine</a:t>
            </a:r>
            <a:r>
              <a:rPr lang="en-US" b="1" dirty="0" smtClean="0"/>
              <a:t> </a:t>
            </a:r>
            <a:r>
              <a:rPr lang="en-US" b="1" dirty="0" err="1" smtClean="0"/>
              <a:t>pizze</a:t>
            </a:r>
            <a:r>
              <a:rPr lang="en-US" b="1" dirty="0" smtClean="0"/>
              <a:t> e </a:t>
            </a:r>
            <a:r>
              <a:rPr lang="en-US" b="1" dirty="0" err="1" smtClean="0"/>
              <a:t>bibite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break di </a:t>
            </a:r>
            <a:r>
              <a:rPr lang="en-US" dirty="0" err="1" smtClean="0"/>
              <a:t>questa</a:t>
            </a:r>
            <a:r>
              <a:rPr lang="en-US" dirty="0" smtClean="0"/>
              <a:t> </a:t>
            </a:r>
            <a:r>
              <a:rPr lang="en-US" dirty="0" err="1" smtClean="0"/>
              <a:t>mattina</a:t>
            </a:r>
            <a:endParaRPr lang="en-US" dirty="0" smtClean="0"/>
          </a:p>
          <a:p>
            <a:r>
              <a:rPr lang="en-US" b="1" dirty="0" smtClean="0"/>
              <a:t>Per </a:t>
            </a:r>
            <a:r>
              <a:rPr lang="en-US" b="1" dirty="0" err="1" smtClean="0"/>
              <a:t>appunti</a:t>
            </a:r>
            <a:r>
              <a:rPr lang="en-US" b="1" dirty="0" smtClean="0"/>
              <a:t>, </a:t>
            </a:r>
            <a:r>
              <a:rPr lang="en-US" b="1" dirty="0" err="1" smtClean="0"/>
              <a:t>domande</a:t>
            </a:r>
            <a:r>
              <a:rPr lang="en-US" b="1" dirty="0" smtClean="0"/>
              <a:t>, </a:t>
            </a:r>
            <a:r>
              <a:rPr lang="en-US" b="1" dirty="0" err="1" smtClean="0"/>
              <a:t>commenti</a:t>
            </a:r>
            <a:r>
              <a:rPr lang="en-US" b="1" dirty="0" smtClean="0"/>
              <a:t>, feedback </a:t>
            </a:r>
            <a:r>
              <a:rPr lang="en-US" b="1" dirty="0" err="1" smtClean="0"/>
              <a:t>scrivete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Sandstorm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smtClean="0">
                <a:hlinkClick r:id="rId4"/>
              </a:rPr>
              <a:t>http</a:t>
            </a:r>
            <a:r>
              <a:rPr lang="en-US" b="1" dirty="0">
                <a:hlinkClick r:id="rId4"/>
              </a:rPr>
              <a:t>://</a:t>
            </a:r>
            <a:r>
              <a:rPr lang="en-US" b="1" dirty="0" smtClean="0">
                <a:hlinkClick r:id="rId4"/>
              </a:rPr>
              <a:t>bit.ly/sdds_2018</a:t>
            </a:r>
            <a:r>
              <a:rPr lang="en-US" dirty="0" smtClean="0"/>
              <a:t> ;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per Francesco e Cristina per </a:t>
            </a:r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summaries </a:t>
            </a:r>
            <a:r>
              <a:rPr lang="en-US" dirty="0" err="1" smtClean="0"/>
              <a:t>finali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1AF3A-419D-714F-931E-4795C051864B}" type="slidenum">
              <a:rPr lang="en-US" altLang="x-none" smtClean="0"/>
              <a:pPr/>
              <a:t>2</a:t>
            </a:fld>
            <a:endParaRPr lang="en-US" altLang="x-non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49147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Formato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010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Non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conferenza</a:t>
            </a:r>
            <a:r>
              <a:rPr lang="en-US" dirty="0" smtClean="0"/>
              <a:t> di </a:t>
            </a:r>
            <a:r>
              <a:rPr lang="en-US" dirty="0" err="1" smtClean="0"/>
              <a:t>presentazione</a:t>
            </a:r>
            <a:r>
              <a:rPr lang="en-US" dirty="0" smtClean="0"/>
              <a:t> SDDS, </a:t>
            </a:r>
            <a:r>
              <a:rPr lang="en-US" dirty="0" err="1" smtClean="0"/>
              <a:t>è</a:t>
            </a:r>
            <a:r>
              <a:rPr lang="en-US" dirty="0" smtClean="0"/>
              <a:t> un workshop </a:t>
            </a:r>
            <a:r>
              <a:rPr lang="en-US" dirty="0" err="1" smtClean="0"/>
              <a:t>informale</a:t>
            </a:r>
            <a:r>
              <a:rPr lang="en-US" dirty="0" smtClean="0"/>
              <a:t>. La </a:t>
            </a:r>
            <a:r>
              <a:rPr lang="en-US" dirty="0" err="1" smtClean="0"/>
              <a:t>cosmesi</a:t>
            </a:r>
            <a:r>
              <a:rPr lang="en-US" dirty="0" smtClean="0"/>
              <a:t> non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, </a:t>
            </a:r>
            <a:r>
              <a:rPr lang="en-US" dirty="0" err="1" smtClean="0"/>
              <a:t>favoriamo</a:t>
            </a:r>
            <a:r>
              <a:rPr lang="en-US" dirty="0" smtClean="0"/>
              <a:t> la </a:t>
            </a:r>
            <a:r>
              <a:rPr lang="en-US" b="1" dirty="0" err="1" smtClean="0"/>
              <a:t>concretezza</a:t>
            </a:r>
            <a:r>
              <a:rPr lang="en-US" dirty="0" smtClean="0"/>
              <a:t> e la </a:t>
            </a:r>
            <a:r>
              <a:rPr lang="en-US" b="1" dirty="0" err="1" smtClean="0"/>
              <a:t>chiarezza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 </a:t>
            </a:r>
            <a:r>
              <a:rPr lang="en-US" b="1" dirty="0" err="1"/>
              <a:t>domande</a:t>
            </a:r>
            <a:r>
              <a:rPr lang="en-US" b="1" dirty="0"/>
              <a:t> o </a:t>
            </a:r>
            <a:r>
              <a:rPr lang="en-US" b="1" dirty="0" err="1"/>
              <a:t>commenti</a:t>
            </a:r>
            <a:r>
              <a:rPr lang="en-US" b="1" dirty="0"/>
              <a:t> </a:t>
            </a:r>
            <a:r>
              <a:rPr lang="en-US" b="1" dirty="0" err="1"/>
              <a:t>durante</a:t>
            </a:r>
            <a:r>
              <a:rPr lang="en-US" b="1" dirty="0"/>
              <a:t> o </a:t>
            </a:r>
            <a:r>
              <a:rPr lang="en-US" b="1" dirty="0" err="1"/>
              <a:t>dopo</a:t>
            </a:r>
            <a:r>
              <a:rPr lang="en-US" b="1" dirty="0"/>
              <a:t> le </a:t>
            </a:r>
            <a:r>
              <a:rPr lang="en-US" b="1" dirty="0" err="1"/>
              <a:t>presentazioni</a:t>
            </a:r>
            <a:r>
              <a:rPr lang="en-US" dirty="0"/>
              <a:t>: </a:t>
            </a:r>
            <a:r>
              <a:rPr lang="en-US" dirty="0" err="1"/>
              <a:t>scrivete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smtClean="0"/>
              <a:t>carta, </a:t>
            </a:r>
            <a:r>
              <a:rPr lang="en-US" dirty="0" err="1" smtClean="0"/>
              <a:t>su</a:t>
            </a:r>
            <a:r>
              <a:rPr lang="en-US" dirty="0" smtClean="0"/>
              <a:t> Sandstorm </a:t>
            </a:r>
            <a:r>
              <a:rPr lang="en-US" dirty="0"/>
              <a:t>al link </a:t>
            </a:r>
            <a:r>
              <a:rPr lang="en-US" dirty="0" err="1"/>
              <a:t>sopra</a:t>
            </a:r>
            <a:r>
              <a:rPr lang="en-US" dirty="0"/>
              <a:t>, </a:t>
            </a:r>
            <a:r>
              <a:rPr lang="en-US" dirty="0" err="1"/>
              <a:t>parlatene</a:t>
            </a:r>
            <a:r>
              <a:rPr lang="en-US" dirty="0"/>
              <a:t> a </a:t>
            </a:r>
            <a:r>
              <a:rPr lang="en-US" dirty="0" smtClean="0"/>
              <a:t>Francesco/Cristina, </a:t>
            </a:r>
            <a:r>
              <a:rPr lang="en-US" dirty="0" err="1" smtClean="0"/>
              <a:t>tenete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 smtClean="0"/>
              <a:t>mente</a:t>
            </a:r>
            <a:r>
              <a:rPr lang="en-US" dirty="0" smtClean="0"/>
              <a:t> o </a:t>
            </a:r>
            <a:r>
              <a:rPr lang="en-US" dirty="0" err="1" smtClean="0"/>
              <a:t>altro</a:t>
            </a:r>
            <a:r>
              <a:rPr lang="en-US" dirty="0" smtClean="0"/>
              <a:t>: </a:t>
            </a:r>
            <a:r>
              <a:rPr lang="en-US" dirty="0" err="1"/>
              <a:t>faremo</a:t>
            </a:r>
            <a:r>
              <a:rPr lang="en-US" dirty="0"/>
              <a:t> la </a:t>
            </a:r>
            <a:r>
              <a:rPr lang="en-US" dirty="0" err="1"/>
              <a:t>discussione</a:t>
            </a:r>
            <a:r>
              <a:rPr lang="en-US" dirty="0"/>
              <a:t> </a:t>
            </a:r>
            <a:r>
              <a:rPr lang="en-US" dirty="0" err="1"/>
              <a:t>nell’ultima</a:t>
            </a:r>
            <a:r>
              <a:rPr lang="en-US" dirty="0"/>
              <a:t> </a:t>
            </a:r>
            <a:r>
              <a:rPr lang="en-US" dirty="0" err="1"/>
              <a:t>sessione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differenza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riunioni</a:t>
            </a:r>
            <a:r>
              <a:rPr lang="en-US" dirty="0" smtClean="0"/>
              <a:t> SDDS </a:t>
            </a:r>
            <a:r>
              <a:rPr lang="en-US" b="1" dirty="0" err="1" smtClean="0"/>
              <a:t>i</a:t>
            </a:r>
            <a:r>
              <a:rPr lang="en-US" b="1" dirty="0" smtClean="0"/>
              <a:t> PC </a:t>
            </a:r>
            <a:r>
              <a:rPr lang="en-US" b="1" dirty="0" err="1" smtClean="0"/>
              <a:t>sono</a:t>
            </a:r>
            <a:r>
              <a:rPr lang="en-US" b="1" dirty="0" smtClean="0"/>
              <a:t> </a:t>
            </a:r>
            <a:r>
              <a:rPr lang="en-US" b="1" dirty="0" err="1" smtClean="0"/>
              <a:t>ammessi</a:t>
            </a:r>
            <a:r>
              <a:rPr lang="en-US" b="1" dirty="0" smtClean="0"/>
              <a:t> ma per </a:t>
            </a:r>
            <a:r>
              <a:rPr lang="en-US" b="1" dirty="0" err="1" smtClean="0"/>
              <a:t>favore</a:t>
            </a:r>
            <a:r>
              <a:rPr lang="en-US" b="1" dirty="0" smtClean="0"/>
              <a:t> </a:t>
            </a:r>
            <a:r>
              <a:rPr lang="en-US" b="1" dirty="0" err="1" smtClean="0"/>
              <a:t>usiamoli</a:t>
            </a:r>
            <a:r>
              <a:rPr lang="en-US" b="1" dirty="0" smtClean="0"/>
              <a:t> per </a:t>
            </a:r>
            <a:r>
              <a:rPr lang="en-US" b="1" dirty="0" err="1" smtClean="0"/>
              <a:t>seguire</a:t>
            </a:r>
            <a:r>
              <a:rPr lang="en-US" b="1" dirty="0" smtClean="0"/>
              <a:t> </a:t>
            </a:r>
            <a:r>
              <a:rPr lang="en-US" b="1" dirty="0" err="1" smtClean="0"/>
              <a:t>il</a:t>
            </a:r>
            <a:r>
              <a:rPr lang="en-US" b="1" dirty="0" smtClean="0"/>
              <a:t> workshop</a:t>
            </a:r>
            <a:r>
              <a:rPr lang="en-US" dirty="0" smtClean="0"/>
              <a:t>.</a:t>
            </a:r>
          </a:p>
          <a:p>
            <a:r>
              <a:rPr lang="en-US" dirty="0"/>
              <a:t>Ci </a:t>
            </a:r>
            <a:r>
              <a:rPr lang="en-US" dirty="0" err="1"/>
              <a:t>sarà</a:t>
            </a:r>
            <a:r>
              <a:rPr lang="en-US" dirty="0"/>
              <a:t> un </a:t>
            </a:r>
            <a:r>
              <a:rPr lang="en-US" b="1" dirty="0"/>
              <a:t>meeting di follow-up </a:t>
            </a:r>
            <a:r>
              <a:rPr lang="en-US" dirty="0"/>
              <a:t>per </a:t>
            </a:r>
            <a:r>
              <a:rPr lang="en-US" dirty="0" err="1"/>
              <a:t>consolidare</a:t>
            </a:r>
            <a:r>
              <a:rPr lang="en-US" dirty="0"/>
              <a:t> e </a:t>
            </a:r>
            <a:r>
              <a:rPr lang="en-US" dirty="0" err="1"/>
              <a:t>presentare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tutto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CNAF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risultati</a:t>
            </a:r>
            <a:r>
              <a:rPr lang="en-US" dirty="0"/>
              <a:t> </a:t>
            </a:r>
            <a:r>
              <a:rPr lang="en-US" dirty="0" smtClean="0"/>
              <a:t>del workshop.</a:t>
            </a:r>
            <a:endParaRPr lang="en-US" dirty="0"/>
          </a:p>
          <a:p>
            <a:r>
              <a:rPr lang="en-US" b="1" dirty="0"/>
              <a:t>Per </a:t>
            </a:r>
            <a:r>
              <a:rPr lang="en-US" b="1" dirty="0" err="1"/>
              <a:t>tutti</a:t>
            </a:r>
            <a:r>
              <a:rPr lang="en-US" b="1" dirty="0"/>
              <a:t>: restate </a:t>
            </a:r>
            <a:r>
              <a:rPr lang="en-US" b="1" dirty="0" err="1"/>
              <a:t>nei</a:t>
            </a:r>
            <a:r>
              <a:rPr lang="en-US" b="1" dirty="0"/>
              <a:t> tempi </a:t>
            </a:r>
            <a:r>
              <a:rPr lang="en-US" b="1" dirty="0" err="1" smtClean="0"/>
              <a:t>allocati</a:t>
            </a:r>
            <a:r>
              <a:rPr lang="en-US" b="1" dirty="0" smtClean="0"/>
              <a:t>.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1AF3A-419D-714F-931E-4795C051864B}" type="slidenum">
              <a:rPr lang="en-US" altLang="x-none" smtClean="0"/>
              <a:pPr/>
              <a:t>3</a:t>
            </a:fld>
            <a:endParaRPr lang="en-US" altLang="x-non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1706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86600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vogliamo</a:t>
            </a:r>
            <a:r>
              <a:rPr lang="en-US" dirty="0" smtClean="0"/>
              <a:t> </a:t>
            </a:r>
            <a:r>
              <a:rPr lang="en-US" dirty="0" err="1" smtClean="0"/>
              <a:t>ottenere</a:t>
            </a:r>
            <a:r>
              <a:rPr lang="en-US" dirty="0" smtClean="0"/>
              <a:t> da </a:t>
            </a:r>
            <a:r>
              <a:rPr lang="en-US" dirty="0" err="1" smtClean="0"/>
              <a:t>questo</a:t>
            </a:r>
            <a:r>
              <a:rPr lang="en-US" dirty="0" smtClean="0"/>
              <a:t> workshop?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78155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Una </a:t>
            </a:r>
            <a:r>
              <a:rPr lang="en-US" b="1" dirty="0" err="1" smtClean="0"/>
              <a:t>fotografia</a:t>
            </a:r>
            <a:r>
              <a:rPr lang="en-US" dirty="0" smtClean="0"/>
              <a:t> </a:t>
            </a:r>
            <a:r>
              <a:rPr lang="en-US" dirty="0" err="1" smtClean="0"/>
              <a:t>dell’attività</a:t>
            </a:r>
            <a:r>
              <a:rPr lang="en-US" dirty="0" smtClean="0"/>
              <a:t> </a:t>
            </a:r>
            <a:r>
              <a:rPr lang="en-US" dirty="0" err="1" smtClean="0"/>
              <a:t>attuale</a:t>
            </a:r>
            <a:r>
              <a:rPr lang="en-US" dirty="0" smtClean="0"/>
              <a:t> di SDDS, </a:t>
            </a:r>
            <a:r>
              <a:rPr lang="en-US" dirty="0" err="1" smtClean="0"/>
              <a:t>sia</a:t>
            </a:r>
            <a:r>
              <a:rPr lang="en-US" dirty="0" smtClean="0"/>
              <a:t> come macro-</a:t>
            </a:r>
            <a:r>
              <a:rPr lang="en-US" dirty="0" err="1" smtClean="0"/>
              <a:t>aree</a:t>
            </a:r>
            <a:r>
              <a:rPr lang="en-US" dirty="0" smtClean="0"/>
              <a:t>, </a:t>
            </a:r>
            <a:r>
              <a:rPr lang="en-US" dirty="0" err="1" smtClean="0"/>
              <a:t>sia</a:t>
            </a:r>
            <a:r>
              <a:rPr lang="en-US" dirty="0" smtClean="0"/>
              <a:t> come </a:t>
            </a:r>
            <a:r>
              <a:rPr lang="en-US" dirty="0" err="1" smtClean="0"/>
              <a:t>impegni</a:t>
            </a:r>
            <a:r>
              <a:rPr lang="en-US" dirty="0" smtClean="0"/>
              <a:t> </a:t>
            </a:r>
            <a:r>
              <a:rPr lang="en-US" dirty="0" err="1" smtClean="0"/>
              <a:t>individuali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Una </a:t>
            </a:r>
            <a:r>
              <a:rPr lang="en-US" b="1" dirty="0" err="1" smtClean="0"/>
              <a:t>concreta</a:t>
            </a:r>
            <a:r>
              <a:rPr lang="en-US" b="1" dirty="0" smtClean="0"/>
              <a:t> </a:t>
            </a:r>
            <a:r>
              <a:rPr lang="en-US" b="1" dirty="0" err="1" smtClean="0"/>
              <a:t>programmazione</a:t>
            </a:r>
            <a:r>
              <a:rPr lang="en-US" b="1" dirty="0" smtClean="0"/>
              <a:t> </a:t>
            </a:r>
            <a:r>
              <a:rPr lang="en-US" dirty="0" smtClean="0"/>
              <a:t>per la </a:t>
            </a:r>
            <a:r>
              <a:rPr lang="en-US" dirty="0" err="1" smtClean="0"/>
              <a:t>partecipazione</a:t>
            </a:r>
            <a:r>
              <a:rPr lang="en-US" dirty="0" smtClean="0"/>
              <a:t> ad </a:t>
            </a:r>
            <a:r>
              <a:rPr lang="en-US" dirty="0" err="1" smtClean="0"/>
              <a:t>attività</a:t>
            </a:r>
            <a:r>
              <a:rPr lang="en-US" dirty="0" smtClean="0"/>
              <a:t> a breve </a:t>
            </a:r>
            <a:r>
              <a:rPr lang="en-US" dirty="0" err="1" smtClean="0"/>
              <a:t>termine</a:t>
            </a:r>
            <a:r>
              <a:rPr lang="en-US" dirty="0" smtClean="0"/>
              <a:t> (2018)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Input</a:t>
            </a:r>
            <a:r>
              <a:rPr lang="en-US" dirty="0" smtClean="0"/>
              <a:t> da Tier-1 e da PETT per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riguarda</a:t>
            </a:r>
            <a:r>
              <a:rPr lang="en-US" dirty="0" smtClean="0"/>
              <a:t> </a:t>
            </a:r>
            <a:r>
              <a:rPr lang="en-US" dirty="0" err="1" smtClean="0"/>
              <a:t>esigenze</a:t>
            </a:r>
            <a:r>
              <a:rPr lang="en-US" dirty="0" smtClean="0"/>
              <a:t> e </a:t>
            </a:r>
            <a:r>
              <a:rPr lang="en-US" dirty="0" err="1" smtClean="0"/>
              <a:t>proposte</a:t>
            </a:r>
            <a:r>
              <a:rPr lang="en-US" dirty="0" smtClean="0"/>
              <a:t> di </a:t>
            </a:r>
            <a:r>
              <a:rPr lang="en-US" dirty="0" err="1" smtClean="0"/>
              <a:t>attività</a:t>
            </a:r>
            <a:r>
              <a:rPr lang="en-US" dirty="0" smtClean="0"/>
              <a:t> di </a:t>
            </a:r>
            <a:r>
              <a:rPr lang="en-US" dirty="0" err="1" smtClean="0"/>
              <a:t>collaborazione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Idee</a:t>
            </a:r>
            <a:r>
              <a:rPr lang="en-US" dirty="0" smtClean="0"/>
              <a:t> </a:t>
            </a:r>
            <a:r>
              <a:rPr lang="en-US" dirty="0"/>
              <a:t>per un </a:t>
            </a:r>
            <a:r>
              <a:rPr lang="en-US" dirty="0" err="1"/>
              <a:t>eventuale</a:t>
            </a:r>
            <a:r>
              <a:rPr lang="en-US" dirty="0"/>
              <a:t> </a:t>
            </a:r>
            <a:r>
              <a:rPr lang="en-US" dirty="0" err="1"/>
              <a:t>riposizionamento</a:t>
            </a:r>
            <a:r>
              <a:rPr lang="en-US" dirty="0"/>
              <a:t> di </a:t>
            </a:r>
            <a:r>
              <a:rPr lang="en-US" dirty="0" err="1"/>
              <a:t>alcune</a:t>
            </a:r>
            <a:r>
              <a:rPr lang="en-US" dirty="0"/>
              <a:t> </a:t>
            </a:r>
            <a:r>
              <a:rPr lang="en-US" dirty="0" err="1"/>
              <a:t>attività</a:t>
            </a:r>
            <a:r>
              <a:rPr lang="en-US" dirty="0"/>
              <a:t> o per </a:t>
            </a:r>
            <a:r>
              <a:rPr lang="en-US" dirty="0" err="1"/>
              <a:t>l’apertura</a:t>
            </a:r>
            <a:r>
              <a:rPr lang="en-US" dirty="0"/>
              <a:t> di </a:t>
            </a:r>
            <a:r>
              <a:rPr lang="en-US" dirty="0" err="1" smtClean="0"/>
              <a:t>altre</a:t>
            </a:r>
            <a:r>
              <a:rPr lang="en-US" dirty="0" smtClean="0"/>
              <a:t>,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ascoltando</a:t>
            </a:r>
            <a:r>
              <a:rPr lang="en-US" dirty="0"/>
              <a:t> </a:t>
            </a:r>
            <a:r>
              <a:rPr lang="en-US" dirty="0" err="1"/>
              <a:t>l’importante</a:t>
            </a:r>
            <a:r>
              <a:rPr lang="en-US" dirty="0"/>
              <a:t> input </a:t>
            </a:r>
            <a:r>
              <a:rPr lang="en-US" dirty="0" err="1"/>
              <a:t>esterno</a:t>
            </a:r>
            <a:r>
              <a:rPr lang="en-US" dirty="0"/>
              <a:t> di Dario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 smtClean="0"/>
              <a:t>raccogliendo</a:t>
            </a:r>
            <a:r>
              <a:rPr lang="en-US" dirty="0" smtClean="0"/>
              <a:t> feedback </a:t>
            </a:r>
            <a:r>
              <a:rPr lang="en-US" dirty="0" err="1"/>
              <a:t>all’interno</a:t>
            </a:r>
            <a:r>
              <a:rPr lang="en-US" dirty="0"/>
              <a:t> di SDDS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Una </a:t>
            </a:r>
            <a:r>
              <a:rPr lang="en-US" dirty="0" err="1" smtClean="0"/>
              <a:t>validazione</a:t>
            </a:r>
            <a:r>
              <a:rPr lang="en-US" dirty="0" smtClean="0"/>
              <a:t> per un </a:t>
            </a:r>
            <a:r>
              <a:rPr lang="en-US" b="1" dirty="0" err="1" smtClean="0"/>
              <a:t>nuovo</a:t>
            </a:r>
            <a:r>
              <a:rPr lang="en-US" b="1" dirty="0" smtClean="0"/>
              <a:t> </a:t>
            </a:r>
            <a:r>
              <a:rPr lang="en-US" b="1" dirty="0" err="1" smtClean="0"/>
              <a:t>formato</a:t>
            </a:r>
            <a:r>
              <a:rPr lang="en-US" b="1" dirty="0" smtClean="0"/>
              <a:t> di </a:t>
            </a:r>
            <a:r>
              <a:rPr lang="en-US" b="1" dirty="0" err="1" smtClean="0"/>
              <a:t>programmazione</a:t>
            </a:r>
            <a:r>
              <a:rPr lang="en-US" b="1" dirty="0" smtClean="0"/>
              <a:t> </a:t>
            </a:r>
            <a:r>
              <a:rPr lang="en-US" b="1" dirty="0" err="1" smtClean="0"/>
              <a:t>attività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1AF3A-419D-714F-931E-4795C051864B}" type="slidenum">
              <a:rPr lang="en-US" altLang="x-none" smtClean="0"/>
              <a:pPr/>
              <a:t>4</a:t>
            </a:fld>
            <a:endParaRPr lang="en-US" altLang="x-non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341387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SDDS in </a:t>
            </a:r>
            <a:r>
              <a:rPr lang="en-US" dirty="0" err="1" smtClean="0"/>
              <a:t>generale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b="1" dirty="0" err="1" smtClean="0"/>
              <a:t>attività</a:t>
            </a:r>
            <a:r>
              <a:rPr lang="en-US" b="1" dirty="0" smtClean="0"/>
              <a:t> </a:t>
            </a:r>
            <a:r>
              <a:rPr lang="en-US" b="1" dirty="0" err="1" smtClean="0"/>
              <a:t>attuali</a:t>
            </a:r>
            <a:r>
              <a:rPr lang="en-US" dirty="0" smtClean="0"/>
              <a:t> </a:t>
            </a:r>
            <a:r>
              <a:rPr lang="en-US" dirty="0" err="1" smtClean="0"/>
              <a:t>verrà</a:t>
            </a:r>
            <a:r>
              <a:rPr lang="en-US" dirty="0" smtClean="0"/>
              <a:t> </a:t>
            </a:r>
            <a:r>
              <a:rPr lang="en-US" dirty="0" err="1" smtClean="0"/>
              <a:t>descritto</a:t>
            </a:r>
            <a:r>
              <a:rPr lang="en-US" dirty="0" smtClean="0"/>
              <a:t> da Francesco e Cristina</a:t>
            </a:r>
          </a:p>
          <a:p>
            <a:r>
              <a:rPr lang="en-US" dirty="0" smtClean="0"/>
              <a:t>Nelle </a:t>
            </a:r>
            <a:r>
              <a:rPr lang="en-US" dirty="0" err="1" smtClean="0"/>
              <a:t>prossime</a:t>
            </a:r>
            <a:r>
              <a:rPr lang="en-US" dirty="0" smtClean="0"/>
              <a:t> slides </a:t>
            </a:r>
            <a:r>
              <a:rPr lang="en-US" dirty="0" err="1" smtClean="0"/>
              <a:t>elenco</a:t>
            </a:r>
            <a:r>
              <a:rPr lang="en-US" dirty="0" smtClean="0"/>
              <a:t> </a:t>
            </a:r>
            <a:r>
              <a:rPr lang="en-US" dirty="0" err="1" smtClean="0"/>
              <a:t>alcuni</a:t>
            </a:r>
            <a:r>
              <a:rPr lang="en-US" dirty="0" smtClean="0"/>
              <a:t> </a:t>
            </a:r>
            <a:r>
              <a:rPr lang="en-US" b="1" dirty="0" err="1" smtClean="0"/>
              <a:t>obiettivi</a:t>
            </a:r>
            <a:r>
              <a:rPr lang="en-US" b="1" dirty="0" smtClean="0"/>
              <a:t> </a:t>
            </a:r>
            <a:r>
              <a:rPr lang="en-US" b="1" dirty="0" err="1" smtClean="0"/>
              <a:t>generali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/>
              <a:t>vorrei</a:t>
            </a:r>
            <a:r>
              <a:rPr lang="en-US" dirty="0"/>
              <a:t> </a:t>
            </a:r>
            <a:r>
              <a:rPr lang="en-US" dirty="0" err="1"/>
              <a:t>fossero</a:t>
            </a:r>
            <a:r>
              <a:rPr lang="en-US" dirty="0"/>
              <a:t> </a:t>
            </a:r>
            <a:r>
              <a:rPr lang="en-US" dirty="0" err="1"/>
              <a:t>perseguiti</a:t>
            </a:r>
            <a:r>
              <a:rPr lang="en-US" dirty="0"/>
              <a:t> </a:t>
            </a:r>
            <a:r>
              <a:rPr lang="en-US" dirty="0" smtClean="0"/>
              <a:t>da SDDS per 2018 e </a:t>
            </a:r>
            <a:r>
              <a:rPr lang="en-US" dirty="0" err="1" smtClean="0"/>
              <a:t>seguenti</a:t>
            </a:r>
            <a:r>
              <a:rPr lang="en-US" dirty="0" smtClean="0"/>
              <a:t>, </a:t>
            </a:r>
            <a:r>
              <a:rPr lang="en-US" dirty="0" err="1" smtClean="0"/>
              <a:t>attraverso</a:t>
            </a:r>
            <a:r>
              <a:rPr lang="en-US" dirty="0" smtClean="0"/>
              <a:t> </a:t>
            </a:r>
            <a:r>
              <a:rPr lang="en-US" dirty="0" err="1" smtClean="0"/>
              <a:t>attività</a:t>
            </a:r>
            <a:r>
              <a:rPr lang="en-US" dirty="0" smtClean="0"/>
              <a:t> </a:t>
            </a:r>
            <a:r>
              <a:rPr lang="en-US" dirty="0" err="1" smtClean="0"/>
              <a:t>già</a:t>
            </a:r>
            <a:r>
              <a:rPr lang="en-US" dirty="0" smtClean="0"/>
              <a:t> in </a:t>
            </a:r>
            <a:r>
              <a:rPr lang="en-US" dirty="0" err="1" smtClean="0"/>
              <a:t>cantiere</a:t>
            </a:r>
            <a:r>
              <a:rPr lang="en-US" dirty="0" smtClean="0"/>
              <a:t> o </a:t>
            </a:r>
            <a:r>
              <a:rPr lang="en-US" dirty="0" err="1" smtClean="0"/>
              <a:t>attraverso</a:t>
            </a:r>
            <a:r>
              <a:rPr lang="en-US" dirty="0" smtClean="0"/>
              <a:t>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potremo</a:t>
            </a:r>
            <a:r>
              <a:rPr lang="en-US" dirty="0" smtClean="0"/>
              <a:t> </a:t>
            </a:r>
            <a:r>
              <a:rPr lang="en-US" dirty="0" err="1" smtClean="0"/>
              <a:t>sviluppare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Vorrei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fosse </a:t>
            </a:r>
            <a:r>
              <a:rPr lang="en-US" dirty="0" err="1" smtClean="0"/>
              <a:t>chiaro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“</a:t>
            </a:r>
            <a:r>
              <a:rPr lang="en-US" b="1" dirty="0" err="1" smtClean="0"/>
              <a:t>progetti</a:t>
            </a:r>
            <a:r>
              <a:rPr lang="en-US" b="1" dirty="0" smtClean="0"/>
              <a:t> </a:t>
            </a:r>
            <a:r>
              <a:rPr lang="en-US" b="1" dirty="0" err="1" smtClean="0"/>
              <a:t>formali</a:t>
            </a:r>
            <a:r>
              <a:rPr lang="en-US" dirty="0" smtClean="0"/>
              <a:t>” (</a:t>
            </a:r>
            <a:r>
              <a:rPr lang="en-US" dirty="0" err="1" smtClean="0"/>
              <a:t>regionali</a:t>
            </a:r>
            <a:r>
              <a:rPr lang="en-US" dirty="0" smtClean="0"/>
              <a:t>, </a:t>
            </a:r>
            <a:r>
              <a:rPr lang="en-US" dirty="0" err="1" smtClean="0"/>
              <a:t>nazionali</a:t>
            </a:r>
            <a:r>
              <a:rPr lang="en-US" dirty="0" smtClean="0"/>
              <a:t>, </a:t>
            </a:r>
            <a:r>
              <a:rPr lang="en-US" dirty="0" err="1" smtClean="0"/>
              <a:t>europei</a:t>
            </a:r>
            <a:r>
              <a:rPr lang="en-US" dirty="0" smtClean="0"/>
              <a:t>) </a:t>
            </a:r>
            <a:r>
              <a:rPr lang="en-US" dirty="0" err="1" smtClean="0"/>
              <a:t>sono</a:t>
            </a:r>
            <a:r>
              <a:rPr lang="en-US" dirty="0" smtClean="0"/>
              <a:t> solo </a:t>
            </a:r>
            <a:r>
              <a:rPr lang="en-US" dirty="0" err="1" smtClean="0"/>
              <a:t>una</a:t>
            </a:r>
            <a:r>
              <a:rPr lang="en-US" dirty="0" smtClean="0"/>
              <a:t> parte, </a:t>
            </a:r>
            <a:r>
              <a:rPr lang="en-US" dirty="0" err="1" smtClean="0"/>
              <a:t>anche</a:t>
            </a:r>
            <a:r>
              <a:rPr lang="en-US" dirty="0" smtClean="0"/>
              <a:t> se </a:t>
            </a:r>
            <a:r>
              <a:rPr lang="en-US" dirty="0" err="1" smtClean="0"/>
              <a:t>importante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nostre</a:t>
            </a:r>
            <a:r>
              <a:rPr lang="en-US" dirty="0" smtClean="0"/>
              <a:t> </a:t>
            </a:r>
            <a:r>
              <a:rPr lang="en-US" dirty="0" err="1" smtClean="0"/>
              <a:t>attività</a:t>
            </a:r>
            <a:r>
              <a:rPr lang="en-US" dirty="0" smtClean="0"/>
              <a:t>. </a:t>
            </a:r>
            <a:r>
              <a:rPr lang="en-US" dirty="0" err="1" smtClean="0"/>
              <a:t>Un’altra</a:t>
            </a:r>
            <a:r>
              <a:rPr lang="en-US" dirty="0" smtClean="0"/>
              <a:t> parte </a:t>
            </a:r>
            <a:r>
              <a:rPr lang="en-US" dirty="0" err="1" smtClean="0"/>
              <a:t>fondamentale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legata</a:t>
            </a:r>
            <a:r>
              <a:rPr lang="en-US" dirty="0" smtClean="0"/>
              <a:t> ad </a:t>
            </a:r>
            <a:r>
              <a:rPr lang="en-US" b="1" dirty="0" err="1" smtClean="0"/>
              <a:t>attività</a:t>
            </a:r>
            <a:r>
              <a:rPr lang="en-US" b="1" dirty="0" smtClean="0"/>
              <a:t> di </a:t>
            </a:r>
            <a:r>
              <a:rPr lang="en-US" b="1" dirty="0" err="1" smtClean="0"/>
              <a:t>collaborazione</a:t>
            </a:r>
            <a:r>
              <a:rPr lang="en-US" b="1" dirty="0" smtClean="0"/>
              <a:t> e </a:t>
            </a:r>
            <a:r>
              <a:rPr lang="en-US" b="1" dirty="0" err="1" smtClean="0"/>
              <a:t>integrazione</a:t>
            </a:r>
            <a:r>
              <a:rPr lang="en-US" b="1" dirty="0" smtClean="0"/>
              <a:t> con </a:t>
            </a:r>
            <a:r>
              <a:rPr lang="en-US" b="1" dirty="0" err="1" smtClean="0"/>
              <a:t>il</a:t>
            </a:r>
            <a:r>
              <a:rPr lang="en-US" b="1" dirty="0" smtClean="0"/>
              <a:t> resto del CNAF e </a:t>
            </a:r>
            <a:r>
              <a:rPr lang="en-US" b="1" dirty="0" err="1" smtClean="0"/>
              <a:t>dell’INFN</a:t>
            </a:r>
            <a:r>
              <a:rPr lang="en-US" dirty="0" smtClean="0"/>
              <a:t>, non </a:t>
            </a:r>
            <a:r>
              <a:rPr lang="en-US" dirty="0" err="1" smtClean="0"/>
              <a:t>necessariamente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1AF3A-419D-714F-931E-4795C051864B}" type="slidenum">
              <a:rPr lang="en-US" altLang="x-none" smtClean="0"/>
              <a:pPr/>
              <a:t>5</a:t>
            </a:fld>
            <a:endParaRPr lang="en-US" altLang="x-non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35756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86600" cy="838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Obiettivo</a:t>
            </a:r>
            <a:r>
              <a:rPr lang="en-US" dirty="0" smtClean="0"/>
              <a:t> 1: </a:t>
            </a:r>
            <a:r>
              <a:rPr lang="en-US" dirty="0" err="1" smtClean="0"/>
              <a:t>mentalità</a:t>
            </a:r>
            <a:r>
              <a:rPr lang="en-US" dirty="0" smtClean="0"/>
              <a:t> </a:t>
            </a:r>
            <a:r>
              <a:rPr lang="en-US" dirty="0" err="1" smtClean="0"/>
              <a:t>devops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Essere</a:t>
            </a:r>
            <a:r>
              <a:rPr lang="en-US" dirty="0"/>
              <a:t> un </a:t>
            </a:r>
            <a:r>
              <a:rPr lang="en-US" b="1" dirty="0" err="1"/>
              <a:t>punto</a:t>
            </a:r>
            <a:r>
              <a:rPr lang="en-US" b="1" dirty="0"/>
              <a:t> di </a:t>
            </a:r>
            <a:r>
              <a:rPr lang="en-US" b="1" dirty="0" err="1"/>
              <a:t>riferimento</a:t>
            </a:r>
            <a:r>
              <a:rPr lang="en-US" b="1" dirty="0"/>
              <a:t> </a:t>
            </a:r>
            <a:r>
              <a:rPr lang="en-US" dirty="0"/>
              <a:t>in </a:t>
            </a:r>
            <a:r>
              <a:rPr lang="en-US" dirty="0" err="1"/>
              <a:t>primis</a:t>
            </a:r>
            <a:r>
              <a:rPr lang="en-US" dirty="0"/>
              <a:t> al CNAF (ma in </a:t>
            </a:r>
            <a:r>
              <a:rPr lang="en-US" dirty="0" err="1"/>
              <a:t>prospettiva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 smtClean="0"/>
              <a:t>generale</a:t>
            </a:r>
            <a:r>
              <a:rPr lang="en-US" dirty="0" smtClean="0"/>
              <a:t> </a:t>
            </a:r>
            <a:r>
              <a:rPr lang="en-US" dirty="0"/>
              <a:t>per </a:t>
            </a:r>
            <a:r>
              <a:rPr lang="en-US" dirty="0" err="1"/>
              <a:t>l’ente</a:t>
            </a:r>
            <a:r>
              <a:rPr lang="en-US" dirty="0"/>
              <a:t>) per </a:t>
            </a:r>
            <a:r>
              <a:rPr lang="en-US" b="1" dirty="0" err="1" smtClean="0"/>
              <a:t>devops</a:t>
            </a:r>
            <a:r>
              <a:rPr lang="en-US" dirty="0" smtClean="0"/>
              <a:t>: continuous </a:t>
            </a:r>
            <a:r>
              <a:rPr lang="en-US" dirty="0"/>
              <a:t>service </a:t>
            </a:r>
            <a:r>
              <a:rPr lang="en-US" dirty="0" smtClean="0"/>
              <a:t>development, integration</a:t>
            </a:r>
            <a:r>
              <a:rPr lang="en-US" dirty="0"/>
              <a:t>, delivery, monitoring, reaction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Ha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meno</a:t>
            </a:r>
            <a:r>
              <a:rPr lang="en-US" dirty="0" smtClean="0"/>
              <a:t> </a:t>
            </a:r>
            <a:r>
              <a:rPr lang="en-US" dirty="0" err="1" smtClean="0"/>
              <a:t>senso</a:t>
            </a:r>
            <a:r>
              <a:rPr lang="en-US" dirty="0" smtClean="0"/>
              <a:t> </a:t>
            </a:r>
            <a:r>
              <a:rPr lang="en-US" dirty="0" err="1" smtClean="0"/>
              <a:t>l’idea</a:t>
            </a:r>
            <a:r>
              <a:rPr lang="en-US" dirty="0" smtClean="0"/>
              <a:t> del “</a:t>
            </a:r>
            <a:r>
              <a:rPr lang="en-US" dirty="0" err="1" smtClean="0"/>
              <a:t>reparto</a:t>
            </a:r>
            <a:r>
              <a:rPr lang="en-US" dirty="0" smtClean="0"/>
              <a:t> R&amp;D” </a:t>
            </a:r>
            <a:r>
              <a:rPr lang="en-US" dirty="0" err="1" smtClean="0"/>
              <a:t>separato</a:t>
            </a:r>
            <a:r>
              <a:rPr lang="en-US" dirty="0" smtClean="0"/>
              <a:t> dal “</a:t>
            </a:r>
            <a:r>
              <a:rPr lang="en-US" dirty="0" err="1" smtClean="0"/>
              <a:t>reparto</a:t>
            </a:r>
            <a:r>
              <a:rPr lang="en-US" dirty="0" smtClean="0"/>
              <a:t> </a:t>
            </a:r>
            <a:r>
              <a:rPr lang="en-US" dirty="0" err="1" smtClean="0"/>
              <a:t>operativo</a:t>
            </a:r>
            <a:r>
              <a:rPr lang="en-US" dirty="0" smtClean="0"/>
              <a:t>”. </a:t>
            </a:r>
            <a:r>
              <a:rPr lang="en-US" dirty="0" err="1" smtClean="0"/>
              <a:t>Noi</a:t>
            </a:r>
            <a:r>
              <a:rPr lang="en-US" dirty="0" smtClean="0"/>
              <a:t> </a:t>
            </a:r>
            <a:r>
              <a:rPr lang="en-US" dirty="0" err="1" smtClean="0"/>
              <a:t>stessi</a:t>
            </a:r>
            <a:r>
              <a:rPr lang="en-US" dirty="0" smtClean="0"/>
              <a:t> </a:t>
            </a:r>
            <a:r>
              <a:rPr lang="en-US" dirty="0" err="1" smtClean="0"/>
              <a:t>abbiamo</a:t>
            </a:r>
            <a:r>
              <a:rPr lang="en-US" dirty="0" smtClean="0"/>
              <a:t> in INDIGO </a:t>
            </a:r>
            <a:r>
              <a:rPr lang="en-US" dirty="0" err="1" smtClean="0"/>
              <a:t>sviluppato</a:t>
            </a:r>
            <a:r>
              <a:rPr lang="en-US" dirty="0" smtClean="0"/>
              <a:t> </a:t>
            </a:r>
            <a:r>
              <a:rPr lang="en-US" dirty="0" err="1" smtClean="0"/>
              <a:t>l’idea</a:t>
            </a:r>
            <a:r>
              <a:rPr lang="en-US" dirty="0" smtClean="0"/>
              <a:t> di continuous delivery </a:t>
            </a:r>
            <a:r>
              <a:rPr lang="en-US" dirty="0" err="1" smtClean="0"/>
              <a:t>sia</a:t>
            </a:r>
            <a:r>
              <a:rPr lang="en-US" dirty="0" smtClean="0"/>
              <a:t> sui </a:t>
            </a:r>
            <a:r>
              <a:rPr lang="en-US" dirty="0" err="1" smtClean="0"/>
              <a:t>servizi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sulle</a:t>
            </a:r>
            <a:r>
              <a:rPr lang="en-US" dirty="0" smtClean="0"/>
              <a:t> </a:t>
            </a:r>
            <a:r>
              <a:rPr lang="en-US" dirty="0" err="1" smtClean="0"/>
              <a:t>applicazioni</a:t>
            </a:r>
            <a:r>
              <a:rPr lang="en-US" dirty="0" smtClean="0"/>
              <a:t> e </a:t>
            </a:r>
            <a:r>
              <a:rPr lang="en-US" dirty="0" err="1" smtClean="0"/>
              <a:t>dobbiamo</a:t>
            </a:r>
            <a:r>
              <a:rPr lang="en-US" dirty="0" smtClean="0"/>
              <a:t> </a:t>
            </a:r>
            <a:r>
              <a:rPr lang="en-US" dirty="0" err="1" smtClean="0"/>
              <a:t>portarla</a:t>
            </a:r>
            <a:r>
              <a:rPr lang="en-US" dirty="0" smtClean="0"/>
              <a:t> </a:t>
            </a:r>
            <a:r>
              <a:rPr lang="en-US" dirty="0" err="1" smtClean="0"/>
              <a:t>concretamente</a:t>
            </a:r>
            <a:r>
              <a:rPr lang="en-US" dirty="0" smtClean="0"/>
              <a:t> </a:t>
            </a:r>
            <a:r>
              <a:rPr lang="en-US" dirty="0" err="1" smtClean="0"/>
              <a:t>all’interno</a:t>
            </a:r>
            <a:r>
              <a:rPr lang="en-US" dirty="0" smtClean="0"/>
              <a:t> del Centro </a:t>
            </a:r>
            <a:r>
              <a:rPr lang="en-US" dirty="0" err="1" smtClean="0"/>
              <a:t>Nazionale</a:t>
            </a:r>
            <a:r>
              <a:rPr lang="en-US" dirty="0" smtClean="0"/>
              <a:t> </a:t>
            </a:r>
            <a:r>
              <a:rPr lang="en-US" dirty="0" err="1" smtClean="0"/>
              <a:t>dell’INFN</a:t>
            </a:r>
            <a:r>
              <a:rPr lang="en-US" dirty="0" smtClean="0"/>
              <a:t>.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un </a:t>
            </a:r>
            <a:r>
              <a:rPr lang="en-US" dirty="0" err="1" smtClean="0"/>
              <a:t>luogo</a:t>
            </a:r>
            <a:r>
              <a:rPr lang="en-US" dirty="0" smtClean="0"/>
              <a:t> </a:t>
            </a:r>
            <a:r>
              <a:rPr lang="en-US" dirty="0" err="1" smtClean="0"/>
              <a:t>assolutamente</a:t>
            </a:r>
            <a:r>
              <a:rPr lang="en-US" dirty="0" smtClean="0"/>
              <a:t> </a:t>
            </a:r>
            <a:r>
              <a:rPr lang="en-US" dirty="0" err="1" smtClean="0"/>
              <a:t>unico</a:t>
            </a:r>
            <a:r>
              <a:rPr lang="en-US" dirty="0" smtClean="0"/>
              <a:t> per dare </a:t>
            </a:r>
            <a:r>
              <a:rPr lang="en-US" dirty="0" err="1" smtClean="0"/>
              <a:t>concretezza</a:t>
            </a:r>
            <a:r>
              <a:rPr lang="en-US" dirty="0" smtClean="0"/>
              <a:t> a </a:t>
            </a:r>
            <a:r>
              <a:rPr lang="en-US" dirty="0" err="1" smtClean="0"/>
              <a:t>sviluppo</a:t>
            </a:r>
            <a:r>
              <a:rPr lang="en-US" dirty="0" smtClean="0"/>
              <a:t> e </a:t>
            </a:r>
            <a:r>
              <a:rPr lang="en-US" dirty="0" err="1" smtClean="0"/>
              <a:t>integrazione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1AF3A-419D-714F-931E-4795C051864B}" type="slidenum">
              <a:rPr lang="en-US" altLang="x-none" smtClean="0"/>
              <a:pPr/>
              <a:t>6</a:t>
            </a:fld>
            <a:endParaRPr lang="en-US" altLang="x-non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47725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Obiettivo</a:t>
            </a:r>
            <a:r>
              <a:rPr lang="en-US" dirty="0" smtClean="0"/>
              <a:t> 2: </a:t>
            </a:r>
            <a:r>
              <a:rPr lang="en-US" dirty="0" err="1" smtClean="0"/>
              <a:t>creare</a:t>
            </a:r>
            <a:r>
              <a:rPr lang="en-US" dirty="0" smtClean="0"/>
              <a:t> </a:t>
            </a:r>
            <a:r>
              <a:rPr lang="en-US" dirty="0" err="1" smtClean="0"/>
              <a:t>innovazione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b="1" dirty="0" err="1" smtClean="0"/>
              <a:t>luogo</a:t>
            </a:r>
            <a:r>
              <a:rPr lang="en-US" b="1" dirty="0" smtClean="0"/>
              <a:t> di </a:t>
            </a:r>
            <a:r>
              <a:rPr lang="en-US" b="1" dirty="0" err="1" smtClean="0"/>
              <a:t>incubazione</a:t>
            </a:r>
            <a:r>
              <a:rPr lang="en-US" b="1" dirty="0" smtClean="0"/>
              <a:t> di </a:t>
            </a:r>
            <a:r>
              <a:rPr lang="en-US" b="1" dirty="0" err="1" smtClean="0"/>
              <a:t>progetti</a:t>
            </a:r>
            <a:r>
              <a:rPr lang="en-US" b="1" dirty="0" smtClean="0"/>
              <a:t> </a:t>
            </a:r>
            <a:r>
              <a:rPr lang="en-US" b="1" dirty="0" err="1" smtClean="0"/>
              <a:t>tecnologici</a:t>
            </a:r>
            <a:r>
              <a:rPr lang="en-US" dirty="0" smtClean="0"/>
              <a:t>.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significa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capaci</a:t>
            </a:r>
            <a:r>
              <a:rPr lang="en-US" dirty="0" smtClean="0"/>
              <a:t> di </a:t>
            </a:r>
            <a:r>
              <a:rPr lang="en-US" dirty="0" err="1" smtClean="0"/>
              <a:t>pensare</a:t>
            </a:r>
            <a:r>
              <a:rPr lang="en-US" dirty="0" smtClean="0"/>
              <a:t> a </a:t>
            </a:r>
            <a:r>
              <a:rPr lang="en-US" dirty="0" err="1" smtClean="0"/>
              <a:t>innovazione</a:t>
            </a:r>
            <a:r>
              <a:rPr lang="en-US" dirty="0" smtClean="0"/>
              <a:t>, </a:t>
            </a:r>
            <a:r>
              <a:rPr lang="en-US" dirty="0" err="1" smtClean="0"/>
              <a:t>scrivere</a:t>
            </a:r>
            <a:r>
              <a:rPr lang="en-US" dirty="0" smtClean="0"/>
              <a:t> di </a:t>
            </a:r>
            <a:r>
              <a:rPr lang="en-US" dirty="0" err="1" smtClean="0"/>
              <a:t>innovazione</a:t>
            </a:r>
            <a:r>
              <a:rPr lang="en-US" dirty="0" smtClean="0"/>
              <a:t> e </a:t>
            </a:r>
            <a:r>
              <a:rPr lang="en-US" dirty="0" err="1" smtClean="0"/>
              <a:t>gestire</a:t>
            </a:r>
            <a:r>
              <a:rPr lang="en-US" dirty="0" smtClean="0"/>
              <a:t> </a:t>
            </a:r>
            <a:r>
              <a:rPr lang="en-US" dirty="0" err="1" smtClean="0"/>
              <a:t>l’innovazione</a:t>
            </a:r>
            <a:r>
              <a:rPr lang="en-US" dirty="0" smtClean="0"/>
              <a:t>. “Fare </a:t>
            </a:r>
            <a:r>
              <a:rPr lang="en-US" dirty="0" err="1" smtClean="0"/>
              <a:t>progetti</a:t>
            </a:r>
            <a:r>
              <a:rPr lang="en-US" dirty="0" smtClean="0"/>
              <a:t>” non </a:t>
            </a:r>
            <a:r>
              <a:rPr lang="en-US" dirty="0" err="1" smtClean="0"/>
              <a:t>è</a:t>
            </a:r>
            <a:r>
              <a:rPr lang="en-US" dirty="0" smtClean="0"/>
              <a:t> un </a:t>
            </a:r>
            <a:r>
              <a:rPr lang="en-US" dirty="0" err="1" smtClean="0"/>
              <a:t>compito</a:t>
            </a:r>
            <a:r>
              <a:rPr lang="en-US" dirty="0" smtClean="0"/>
              <a:t> </a:t>
            </a:r>
            <a:r>
              <a:rPr lang="en-US" dirty="0" err="1" smtClean="0"/>
              <a:t>astratto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Questo</a:t>
            </a:r>
            <a:r>
              <a:rPr lang="en-US" dirty="0" smtClean="0"/>
              <a:t> non </a:t>
            </a:r>
            <a:r>
              <a:rPr lang="en-US" dirty="0" err="1" smtClean="0"/>
              <a:t>può</a:t>
            </a:r>
            <a:r>
              <a:rPr lang="en-US" dirty="0" smtClean="0"/>
              <a:t> </a:t>
            </a:r>
            <a:r>
              <a:rPr lang="en-US" dirty="0" err="1" smtClean="0"/>
              <a:t>restare</a:t>
            </a:r>
            <a:r>
              <a:rPr lang="en-US" dirty="0" smtClean="0"/>
              <a:t> un </a:t>
            </a:r>
            <a:r>
              <a:rPr lang="en-US" dirty="0" err="1" smtClean="0"/>
              <a:t>compito</a:t>
            </a:r>
            <a:r>
              <a:rPr lang="en-US" dirty="0" smtClean="0"/>
              <a:t> </a:t>
            </a:r>
            <a:r>
              <a:rPr lang="en-US" dirty="0" err="1" smtClean="0"/>
              <a:t>lasciato</a:t>
            </a:r>
            <a:r>
              <a:rPr lang="en-US" dirty="0" smtClean="0"/>
              <a:t> a 1-2 </a:t>
            </a:r>
            <a:r>
              <a:rPr lang="en-US" dirty="0" err="1" smtClean="0"/>
              <a:t>persone</a:t>
            </a:r>
            <a:r>
              <a:rPr lang="en-US" dirty="0" smtClean="0"/>
              <a:t>. </a:t>
            </a:r>
            <a:r>
              <a:rPr lang="en-US" dirty="0" err="1" smtClean="0"/>
              <a:t>Bisogna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b="1" dirty="0" err="1" smtClean="0"/>
              <a:t>tutti</a:t>
            </a:r>
            <a:r>
              <a:rPr lang="en-US" b="1" dirty="0" smtClean="0"/>
              <a:t> </a:t>
            </a:r>
            <a:r>
              <a:rPr lang="en-US" b="1" dirty="0" err="1" smtClean="0"/>
              <a:t>cerchiamo</a:t>
            </a:r>
            <a:r>
              <a:rPr lang="en-US" b="1" dirty="0" smtClean="0"/>
              <a:t> di </a:t>
            </a:r>
            <a:r>
              <a:rPr lang="en-US" b="1" dirty="0" err="1" smtClean="0"/>
              <a:t>pensare</a:t>
            </a:r>
            <a:r>
              <a:rPr lang="en-US" b="1" dirty="0" smtClean="0"/>
              <a:t> a </a:t>
            </a:r>
            <a:r>
              <a:rPr lang="en-US" b="1" dirty="0" err="1" smtClean="0"/>
              <a:t>progetti</a:t>
            </a:r>
            <a:r>
              <a:rPr lang="en-US" b="1" dirty="0" smtClean="0"/>
              <a:t> </a:t>
            </a:r>
            <a:r>
              <a:rPr lang="en-US" b="1" dirty="0" err="1" smtClean="0"/>
              <a:t>innovativi</a:t>
            </a:r>
            <a:r>
              <a:rPr lang="en-US" b="1" dirty="0"/>
              <a:t> </a:t>
            </a:r>
            <a:r>
              <a:rPr lang="en-US" b="1" dirty="0" smtClean="0"/>
              <a:t>e a come </a:t>
            </a:r>
            <a:r>
              <a:rPr lang="en-US" b="1" dirty="0" err="1" smtClean="0"/>
              <a:t>realizzarli</a:t>
            </a:r>
            <a:r>
              <a:rPr lang="en-US" b="1" dirty="0" smtClean="0"/>
              <a:t> in </a:t>
            </a:r>
            <a:r>
              <a:rPr lang="en-US" b="1" dirty="0" err="1" smtClean="0"/>
              <a:t>concreto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Corollario</a:t>
            </a:r>
            <a:r>
              <a:rPr lang="en-US" dirty="0" smtClean="0"/>
              <a:t>: </a:t>
            </a:r>
            <a:r>
              <a:rPr lang="en-US" dirty="0" err="1" smtClean="0"/>
              <a:t>bisogna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b="1" dirty="0" err="1" smtClean="0"/>
              <a:t>tutti</a:t>
            </a:r>
            <a:r>
              <a:rPr lang="en-US" b="1" dirty="0" smtClean="0"/>
              <a:t> </a:t>
            </a:r>
            <a:r>
              <a:rPr lang="en-US" b="1" dirty="0" err="1" smtClean="0"/>
              <a:t>cerchiamo</a:t>
            </a:r>
            <a:r>
              <a:rPr lang="en-US" b="1" dirty="0" smtClean="0"/>
              <a:t> di </a:t>
            </a:r>
            <a:r>
              <a:rPr lang="en-US" b="1" dirty="0" err="1" smtClean="0"/>
              <a:t>partecipare</a:t>
            </a:r>
            <a:r>
              <a:rPr lang="en-US" b="1" dirty="0" smtClean="0"/>
              <a:t> a </a:t>
            </a:r>
            <a:r>
              <a:rPr lang="en-US" b="1" dirty="0" err="1" smtClean="0"/>
              <a:t>progetti</a:t>
            </a:r>
            <a:r>
              <a:rPr lang="en-US" b="1" dirty="0" smtClean="0"/>
              <a:t> </a:t>
            </a:r>
            <a:r>
              <a:rPr lang="en-US" b="1" dirty="0" err="1" smtClean="0"/>
              <a:t>innovativi</a:t>
            </a:r>
            <a:r>
              <a:rPr lang="en-US" b="1" dirty="0" smtClean="0"/>
              <a:t>, in </a:t>
            </a:r>
            <a:r>
              <a:rPr lang="en-US" b="1" dirty="0" err="1" smtClean="0"/>
              <a:t>particolare</a:t>
            </a:r>
            <a:r>
              <a:rPr lang="en-US" b="1" dirty="0" smtClean="0"/>
              <a:t> </a:t>
            </a:r>
            <a:r>
              <a:rPr lang="en-US" b="1" dirty="0" err="1" smtClean="0"/>
              <a:t>che</a:t>
            </a:r>
            <a:r>
              <a:rPr lang="en-US" b="1" dirty="0" smtClean="0"/>
              <a:t> </a:t>
            </a:r>
            <a:r>
              <a:rPr lang="en-US" b="1" dirty="0" err="1" smtClean="0"/>
              <a:t>comprendano</a:t>
            </a:r>
            <a:r>
              <a:rPr lang="en-US" b="1" dirty="0" smtClean="0"/>
              <a:t> </a:t>
            </a:r>
            <a:r>
              <a:rPr lang="en-US" b="1" dirty="0" err="1" smtClean="0"/>
              <a:t>anche</a:t>
            </a:r>
            <a:r>
              <a:rPr lang="en-US" b="1" dirty="0" smtClean="0"/>
              <a:t> </a:t>
            </a:r>
            <a:r>
              <a:rPr lang="en-US" b="1" dirty="0" err="1" smtClean="0"/>
              <a:t>entità</a:t>
            </a:r>
            <a:r>
              <a:rPr lang="en-US" b="1" dirty="0" smtClean="0"/>
              <a:t> </a:t>
            </a:r>
            <a:r>
              <a:rPr lang="en-US" b="1" dirty="0" err="1" smtClean="0"/>
              <a:t>fuori</a:t>
            </a:r>
            <a:r>
              <a:rPr lang="en-US" b="1" dirty="0" smtClean="0"/>
              <a:t> del CNAF o </a:t>
            </a:r>
            <a:r>
              <a:rPr lang="en-US" b="1" dirty="0" err="1" smtClean="0"/>
              <a:t>dell’INFN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confronto</a:t>
            </a:r>
            <a:r>
              <a:rPr lang="en-US" dirty="0" smtClean="0"/>
              <a:t> con </a:t>
            </a:r>
            <a:r>
              <a:rPr lang="en-US" dirty="0" err="1" smtClean="0"/>
              <a:t>l’esterno</a:t>
            </a:r>
            <a:r>
              <a:rPr lang="en-US" dirty="0" smtClean="0"/>
              <a:t> 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fondamentale</a:t>
            </a:r>
            <a:r>
              <a:rPr lang="en-US" dirty="0" smtClean="0"/>
              <a:t>).</a:t>
            </a:r>
          </a:p>
          <a:p>
            <a:pPr lvl="1"/>
            <a:r>
              <a:rPr lang="en-US" dirty="0" err="1" smtClean="0"/>
              <a:t>Cerchiamo</a:t>
            </a:r>
            <a:r>
              <a:rPr lang="en-US" dirty="0" smtClean="0"/>
              <a:t> di </a:t>
            </a:r>
            <a:r>
              <a:rPr lang="en-US" b="1" dirty="0" err="1" smtClean="0"/>
              <a:t>pensare</a:t>
            </a:r>
            <a:r>
              <a:rPr lang="en-US" b="1" dirty="0" smtClean="0"/>
              <a:t> e </a:t>
            </a:r>
            <a:r>
              <a:rPr lang="en-US" b="1" dirty="0" err="1" smtClean="0"/>
              <a:t>condividere</a:t>
            </a:r>
            <a:r>
              <a:rPr lang="en-US" b="1" dirty="0" smtClean="0"/>
              <a:t> in </a:t>
            </a:r>
            <a:r>
              <a:rPr lang="en-US" b="1" dirty="0" err="1" smtClean="0"/>
              <a:t>primis</a:t>
            </a:r>
            <a:r>
              <a:rPr lang="en-US" b="1" dirty="0" smtClean="0"/>
              <a:t> </a:t>
            </a:r>
            <a:r>
              <a:rPr lang="en-US" b="1" dirty="0" err="1" smtClean="0"/>
              <a:t>tra</a:t>
            </a:r>
            <a:r>
              <a:rPr lang="en-US" b="1" dirty="0" smtClean="0"/>
              <a:t> di </a:t>
            </a:r>
            <a:r>
              <a:rPr lang="en-US" b="1" dirty="0" err="1" smtClean="0"/>
              <a:t>noi</a:t>
            </a:r>
            <a:r>
              <a:rPr lang="en-US" b="1" dirty="0" smtClean="0"/>
              <a:t> </a:t>
            </a:r>
            <a:r>
              <a:rPr lang="en-US" b="1" dirty="0" err="1" smtClean="0"/>
              <a:t>conoscenze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nuove</a:t>
            </a:r>
            <a:r>
              <a:rPr lang="en-US" b="1" dirty="0" smtClean="0"/>
              <a:t> </a:t>
            </a:r>
            <a:r>
              <a:rPr lang="en-US" b="1" dirty="0" err="1" smtClean="0"/>
              <a:t>tecnologie</a:t>
            </a:r>
            <a:r>
              <a:rPr lang="en-US" b="1" dirty="0" smtClean="0"/>
              <a:t> hardware e software</a:t>
            </a:r>
            <a:r>
              <a:rPr lang="en-US" dirty="0" smtClean="0"/>
              <a:t>, </a:t>
            </a:r>
            <a:r>
              <a:rPr lang="en-US" dirty="0" err="1" smtClean="0"/>
              <a:t>anche</a:t>
            </a:r>
            <a:r>
              <a:rPr lang="en-US" dirty="0" smtClean="0"/>
              <a:t> se non </a:t>
            </a:r>
            <a:r>
              <a:rPr lang="en-US" dirty="0" err="1" smtClean="0"/>
              <a:t>immediatamente</a:t>
            </a:r>
            <a:r>
              <a:rPr lang="en-US" dirty="0" smtClean="0"/>
              <a:t> </a:t>
            </a:r>
            <a:r>
              <a:rPr lang="en-US" dirty="0" err="1" smtClean="0"/>
              <a:t>applicabili</a:t>
            </a:r>
            <a:r>
              <a:rPr lang="en-US" dirty="0" smtClean="0"/>
              <a:t> a </a:t>
            </a:r>
            <a:r>
              <a:rPr lang="en-US" dirty="0" err="1" smtClean="0"/>
              <a:t>progetti</a:t>
            </a:r>
            <a:r>
              <a:rPr lang="en-US" dirty="0" smtClean="0"/>
              <a:t> di </a:t>
            </a:r>
            <a:r>
              <a:rPr lang="en-US" dirty="0" err="1" smtClean="0"/>
              <a:t>innnovazione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1AF3A-419D-714F-931E-4795C051864B}" type="slidenum">
              <a:rPr lang="en-US" altLang="x-none" smtClean="0"/>
              <a:pPr/>
              <a:t>7</a:t>
            </a:fld>
            <a:endParaRPr lang="en-US" altLang="x-non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73224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Obiettivo</a:t>
            </a:r>
            <a:r>
              <a:rPr lang="en-US" dirty="0" smtClean="0"/>
              <a:t> 3: </a:t>
            </a:r>
            <a:r>
              <a:rPr lang="en-US" dirty="0" err="1" smtClean="0"/>
              <a:t>braccio</a:t>
            </a:r>
            <a:r>
              <a:rPr lang="en-US" dirty="0" smtClean="0"/>
              <a:t> </a:t>
            </a:r>
            <a:r>
              <a:rPr lang="en-US" dirty="0" err="1" smtClean="0"/>
              <a:t>tecnologico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Dobbiamo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</a:t>
            </a:r>
            <a:r>
              <a:rPr lang="en-US" dirty="0" err="1" smtClean="0"/>
              <a:t>riconosciuti</a:t>
            </a:r>
            <a:r>
              <a:rPr lang="en-US" dirty="0" smtClean="0"/>
              <a:t> come </a:t>
            </a:r>
            <a:r>
              <a:rPr lang="en-US" b="1" dirty="0" err="1" smtClean="0"/>
              <a:t>braccio</a:t>
            </a:r>
            <a:r>
              <a:rPr lang="en-US" b="1" dirty="0" smtClean="0"/>
              <a:t> </a:t>
            </a:r>
            <a:r>
              <a:rPr lang="en-US" b="1" dirty="0" err="1"/>
              <a:t>tecnologico</a:t>
            </a:r>
            <a:r>
              <a:rPr lang="en-US" b="1" dirty="0"/>
              <a:t> per </a:t>
            </a:r>
            <a:r>
              <a:rPr lang="en-US" b="1" dirty="0" err="1"/>
              <a:t>attività</a:t>
            </a:r>
            <a:r>
              <a:rPr lang="en-US" b="1" dirty="0"/>
              <a:t> </a:t>
            </a:r>
            <a:r>
              <a:rPr lang="en-US" b="1" dirty="0" err="1"/>
              <a:t>chiave</a:t>
            </a:r>
            <a:r>
              <a:rPr lang="en-US" b="1" dirty="0"/>
              <a:t> INFN</a:t>
            </a:r>
            <a:r>
              <a:rPr lang="en-US" dirty="0"/>
              <a:t>, in </a:t>
            </a:r>
            <a:r>
              <a:rPr lang="en-US" dirty="0" err="1"/>
              <a:t>progetti</a:t>
            </a:r>
            <a:r>
              <a:rPr lang="en-US" dirty="0"/>
              <a:t> </a:t>
            </a:r>
            <a:r>
              <a:rPr lang="en-US" dirty="0" err="1"/>
              <a:t>ed</a:t>
            </a:r>
            <a:r>
              <a:rPr lang="en-US" dirty="0"/>
              <a:t> </a:t>
            </a:r>
            <a:r>
              <a:rPr lang="en-US" dirty="0" err="1" smtClean="0"/>
              <a:t>esperimenti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Dobbiamo</a:t>
            </a:r>
            <a:r>
              <a:rPr lang="en-US" dirty="0" smtClean="0"/>
              <a:t> </a:t>
            </a:r>
            <a:r>
              <a:rPr lang="en-US" dirty="0" err="1" smtClean="0"/>
              <a:t>avere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b="1" dirty="0" err="1" smtClean="0"/>
              <a:t>chiara</a:t>
            </a:r>
            <a:r>
              <a:rPr lang="en-US" b="1" dirty="0" smtClean="0"/>
              <a:t> </a:t>
            </a:r>
            <a:r>
              <a:rPr lang="en-US" b="1" dirty="0" err="1" smtClean="0"/>
              <a:t>definizione</a:t>
            </a:r>
            <a:r>
              <a:rPr lang="en-US" b="1" dirty="0" smtClean="0"/>
              <a:t> </a:t>
            </a:r>
            <a:r>
              <a:rPr lang="en-US" b="1" dirty="0" err="1" smtClean="0"/>
              <a:t>delle</a:t>
            </a:r>
            <a:r>
              <a:rPr lang="en-US" b="1" dirty="0" smtClean="0"/>
              <a:t> </a:t>
            </a:r>
            <a:r>
              <a:rPr lang="en-US" b="1" dirty="0" err="1" smtClean="0"/>
              <a:t>nostre</a:t>
            </a:r>
            <a:r>
              <a:rPr lang="en-US" b="1" dirty="0" smtClean="0"/>
              <a:t> </a:t>
            </a:r>
            <a:r>
              <a:rPr lang="en-US" b="1" dirty="0" err="1" smtClean="0"/>
              <a:t>competenze</a:t>
            </a:r>
            <a:r>
              <a:rPr lang="en-US" dirty="0" smtClean="0"/>
              <a:t> da </a:t>
            </a:r>
            <a:r>
              <a:rPr lang="en-US" dirty="0" err="1" smtClean="0"/>
              <a:t>potere</a:t>
            </a:r>
            <a:r>
              <a:rPr lang="en-US" dirty="0" smtClean="0"/>
              <a:t> </a:t>
            </a:r>
            <a:r>
              <a:rPr lang="en-US" dirty="0" err="1" smtClean="0"/>
              <a:t>offrire</a:t>
            </a:r>
            <a:r>
              <a:rPr lang="en-US" dirty="0" smtClean="0"/>
              <a:t> </a:t>
            </a:r>
            <a:r>
              <a:rPr lang="en-US" dirty="0" err="1" smtClean="0"/>
              <a:t>all’ente</a:t>
            </a:r>
            <a:r>
              <a:rPr lang="en-US" dirty="0" smtClean="0"/>
              <a:t> (e, in </a:t>
            </a:r>
            <a:r>
              <a:rPr lang="en-US" dirty="0" err="1" smtClean="0"/>
              <a:t>prospettiva</a:t>
            </a:r>
            <a:r>
              <a:rPr lang="en-US" dirty="0" smtClean="0"/>
              <a:t>,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fuori</a:t>
            </a:r>
            <a:r>
              <a:rPr lang="en-US" dirty="0" smtClean="0"/>
              <a:t> </a:t>
            </a:r>
            <a:r>
              <a:rPr lang="en-US" dirty="0" err="1" smtClean="0"/>
              <a:t>dall’ente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concreto</a:t>
            </a:r>
            <a:r>
              <a:rPr lang="en-US" dirty="0" smtClean="0"/>
              <a:t>, </a:t>
            </a:r>
            <a:r>
              <a:rPr lang="en-US" dirty="0" err="1" smtClean="0"/>
              <a:t>dovremmo</a:t>
            </a:r>
            <a:r>
              <a:rPr lang="en-US" dirty="0" smtClean="0"/>
              <a:t> </a:t>
            </a:r>
            <a:r>
              <a:rPr lang="en-US" dirty="0" err="1" smtClean="0"/>
              <a:t>diventare</a:t>
            </a:r>
            <a:r>
              <a:rPr lang="en-US" dirty="0" smtClean="0"/>
              <a:t> un </a:t>
            </a:r>
            <a:r>
              <a:rPr lang="en-US" b="1" dirty="0" err="1" smtClean="0"/>
              <a:t>riconosciuto</a:t>
            </a:r>
            <a:r>
              <a:rPr lang="en-US" b="1" dirty="0" smtClean="0"/>
              <a:t> </a:t>
            </a:r>
            <a:r>
              <a:rPr lang="en-US" b="1" dirty="0" err="1" smtClean="0"/>
              <a:t>centro</a:t>
            </a:r>
            <a:r>
              <a:rPr lang="en-US" b="1" dirty="0" smtClean="0"/>
              <a:t> di know-how per </a:t>
            </a:r>
            <a:r>
              <a:rPr lang="en-US" b="1" dirty="0" err="1" smtClean="0"/>
              <a:t>formazione</a:t>
            </a:r>
            <a:r>
              <a:rPr lang="en-US" b="1" dirty="0" smtClean="0"/>
              <a:t> e </a:t>
            </a:r>
            <a:r>
              <a:rPr lang="en-US" b="1" dirty="0" err="1" smtClean="0"/>
              <a:t>consulenza</a:t>
            </a:r>
            <a:r>
              <a:rPr lang="en-US" dirty="0" smtClean="0"/>
              <a:t>, </a:t>
            </a:r>
            <a:r>
              <a:rPr lang="en-US" dirty="0" err="1" smtClean="0"/>
              <a:t>interna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 smtClean="0"/>
              <a:t> </a:t>
            </a:r>
            <a:r>
              <a:rPr lang="en-US" dirty="0" err="1" smtClean="0"/>
              <a:t>esterna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infrastruttura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necessariamente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indipendente</a:t>
            </a:r>
            <a:r>
              <a:rPr lang="en-US" dirty="0" smtClean="0"/>
              <a:t>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infrastruttura</a:t>
            </a:r>
            <a:r>
              <a:rPr lang="en-US" dirty="0" smtClean="0"/>
              <a:t> </a:t>
            </a:r>
            <a:r>
              <a:rPr lang="en-US" dirty="0" err="1" smtClean="0"/>
              <a:t>principale</a:t>
            </a:r>
            <a:r>
              <a:rPr lang="en-US" dirty="0" smtClean="0"/>
              <a:t> del data center CNAF (ma </a:t>
            </a:r>
            <a:r>
              <a:rPr lang="en-US" dirty="0" err="1" smtClean="0"/>
              <a:t>il</a:t>
            </a:r>
            <a:r>
              <a:rPr lang="en-US" dirty="0" smtClean="0"/>
              <a:t> know-how </a:t>
            </a:r>
            <a:r>
              <a:rPr lang="en-US" dirty="0" err="1" smtClean="0"/>
              <a:t>può</a:t>
            </a:r>
            <a:r>
              <a:rPr lang="en-US" dirty="0" smtClean="0"/>
              <a:t> e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trasversale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1AF3A-419D-714F-931E-4795C051864B}" type="slidenum">
              <a:rPr lang="en-US" altLang="x-none" smtClean="0"/>
              <a:pPr/>
              <a:t>8</a:t>
            </a:fld>
            <a:endParaRPr lang="en-US" altLang="x-non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72340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Andiamo un </a:t>
            </a:r>
            <a:r>
              <a:rPr lang="en-US" dirty="0" err="1" smtClean="0"/>
              <a:t>po</a:t>
            </a:r>
            <a:r>
              <a:rPr lang="en-US" dirty="0" smtClean="0"/>
              <a:t>’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concreto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Nelle </a:t>
            </a:r>
            <a:r>
              <a:rPr lang="en-US" dirty="0" err="1" smtClean="0"/>
              <a:t>prossime</a:t>
            </a:r>
            <a:r>
              <a:rPr lang="en-US" dirty="0" smtClean="0"/>
              <a:t> slides, </a:t>
            </a:r>
            <a:r>
              <a:rPr lang="en-US" dirty="0" err="1" smtClean="0"/>
              <a:t>alcuni</a:t>
            </a:r>
            <a:r>
              <a:rPr lang="en-US" dirty="0" smtClean="0"/>
              <a:t> </a:t>
            </a:r>
            <a:r>
              <a:rPr lang="en-US" dirty="0" err="1" smtClean="0"/>
              <a:t>spunti</a:t>
            </a:r>
            <a:r>
              <a:rPr lang="en-US" dirty="0" smtClean="0"/>
              <a:t> di </a:t>
            </a:r>
            <a:r>
              <a:rPr lang="en-US" dirty="0" err="1" smtClean="0"/>
              <a:t>azione</a:t>
            </a:r>
            <a:r>
              <a:rPr lang="en-US" dirty="0" smtClean="0"/>
              <a:t> </a:t>
            </a:r>
            <a:r>
              <a:rPr lang="en-US" dirty="0" err="1" smtClean="0"/>
              <a:t>concreta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vorrei</a:t>
            </a:r>
            <a:r>
              <a:rPr lang="en-US" dirty="0" smtClean="0"/>
              <a:t> </a:t>
            </a:r>
            <a:r>
              <a:rPr lang="en-US" dirty="0" err="1" smtClean="0"/>
              <a:t>proporre</a:t>
            </a:r>
            <a:r>
              <a:rPr lang="en-US" dirty="0" smtClean="0"/>
              <a:t> per </a:t>
            </a:r>
            <a:r>
              <a:rPr lang="en-US" dirty="0" err="1" smtClean="0"/>
              <a:t>riflessione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definizione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nostre</a:t>
            </a:r>
            <a:r>
              <a:rPr lang="en-US" dirty="0" smtClean="0"/>
              <a:t> </a:t>
            </a:r>
            <a:r>
              <a:rPr lang="en-US" dirty="0" err="1" smtClean="0"/>
              <a:t>attività</a:t>
            </a:r>
            <a:r>
              <a:rPr lang="en-US" dirty="0" smtClean="0"/>
              <a:t> 2018 e </a:t>
            </a:r>
            <a:r>
              <a:rPr lang="en-US" dirty="0" err="1" smtClean="0"/>
              <a:t>oltre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Salomoni - Introduzione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61AF3A-419D-714F-931E-4795C051864B}" type="slidenum">
              <a:rPr lang="en-US" altLang="x-none" smtClean="0"/>
              <a:pPr/>
              <a:t>9</a:t>
            </a:fld>
            <a:endParaRPr lang="en-US" altLang="x-none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Workshop SDDS 18/1/18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79824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>
          <a:outerShdw dist="38100" dir="5400000" rotWithShape="0">
            <a:srgbClr val="808080">
              <a:alpha val="43137"/>
            </a:srgbClr>
          </a:outerShdw>
        </a:effec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dash"/>
          <a:round/>
          <a:headEnd type="none" w="med" len="med"/>
          <a:tailEnd type="none" w="med" len="med"/>
        </a:ln>
        <a:effectLst>
          <a:outerShdw dist="38100" dir="5400000" rotWithShape="0">
            <a:srgbClr val="808080">
              <a:alpha val="43137"/>
            </a:srgbClr>
          </a:outerShdw>
        </a:effec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29024</TotalTime>
  <Words>1887</Words>
  <Application>Microsoft Macintosh PowerPoint</Application>
  <PresentationFormat>On-screen Show (4:3)</PresentationFormat>
  <Paragraphs>134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 Black</vt:lpstr>
      <vt:lpstr>ＭＳ Ｐゴシック</vt:lpstr>
      <vt:lpstr>Wingdings</vt:lpstr>
      <vt:lpstr>Arial</vt:lpstr>
      <vt:lpstr>1_Pixel</vt:lpstr>
      <vt:lpstr>Introduzione al Workshop</vt:lpstr>
      <vt:lpstr>Logistica</vt:lpstr>
      <vt:lpstr>Formato</vt:lpstr>
      <vt:lpstr>Che cosa vogliamo ottenere da questo workshop?</vt:lpstr>
      <vt:lpstr>SDDS in generale</vt:lpstr>
      <vt:lpstr>Obiettivo 1: mentalità devops</vt:lpstr>
      <vt:lpstr>Obiettivo 2: creare innovazione</vt:lpstr>
      <vt:lpstr>Obiettivo 3: braccio tecnologico</vt:lpstr>
      <vt:lpstr>Andiamo un po’ sul concreto</vt:lpstr>
      <vt:lpstr>Cloud</vt:lpstr>
      <vt:lpstr>Portafoglio</vt:lpstr>
      <vt:lpstr>Trends</vt:lpstr>
      <vt:lpstr>L’ambiente (1)</vt:lpstr>
      <vt:lpstr>L’ambiente (2)</vt:lpstr>
      <vt:lpstr>La didattica</vt:lpstr>
      <vt:lpstr>Iniziative di didattica</vt:lpstr>
      <vt:lpstr>Sinergia</vt:lpstr>
      <vt:lpstr>Altro</vt:lpstr>
    </vt:vector>
  </TitlesOfParts>
  <Manager/>
  <Company>infn-cnaf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cnaf</dc:creator>
  <cp:keywords/>
  <dc:description/>
  <cp:lastModifiedBy>Davide Salomoni</cp:lastModifiedBy>
  <cp:revision>1101</cp:revision>
  <cp:lastPrinted>2017-10-31T08:34:40Z</cp:lastPrinted>
  <dcterms:created xsi:type="dcterms:W3CDTF">2014-05-07T04:43:10Z</dcterms:created>
  <dcterms:modified xsi:type="dcterms:W3CDTF">2018-01-18T01:12:51Z</dcterms:modified>
  <cp:category/>
</cp:coreProperties>
</file>