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18.xml" ContentType="application/vnd.openxmlformats-officedocument.theme+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heme/theme19.xml" ContentType="application/vnd.openxmlformats-officedocument.theme+xml"/>
  <Override PartName="/docProps/app.xml" ContentType="application/vnd.openxmlformats-officedocument.extended-properties+xml"/>
  <Override PartName="/ppt/slideMasters/slideMaster14.xml" ContentType="application/vnd.openxmlformats-officedocument.presentationml.slideMaster+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theme/theme17.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slideLayouts/slideLayout59.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Masters/slideMaster6.xml" ContentType="application/vnd.openxmlformats-officedocument.presentationml.slideMaster+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4" r:id="rId2"/>
    <p:sldMasterId id="2147483668" r:id="rId3"/>
    <p:sldMasterId id="2147483674" r:id="rId4"/>
    <p:sldMasterId id="2147483675" r:id="rId5"/>
    <p:sldMasterId id="2147483729" r:id="rId6"/>
    <p:sldMasterId id="2147483731" r:id="rId7"/>
    <p:sldMasterId id="2147483735" r:id="rId8"/>
    <p:sldMasterId id="2147483741" r:id="rId9"/>
    <p:sldMasterId id="2147483751" r:id="rId10"/>
    <p:sldMasterId id="2147483753" r:id="rId11"/>
    <p:sldMasterId id="2147483755" r:id="rId12"/>
    <p:sldMasterId id="2147483757" r:id="rId13"/>
    <p:sldMasterId id="2147483759" r:id="rId14"/>
    <p:sldMasterId id="2147483763" r:id="rId15"/>
    <p:sldMasterId id="2147483767" r:id="rId16"/>
    <p:sldMasterId id="2147483769" r:id="rId17"/>
  </p:sldMasterIdLst>
  <p:notesMasterIdLst>
    <p:notesMasterId r:id="rId52"/>
  </p:notesMasterIdLst>
  <p:handoutMasterIdLst>
    <p:handoutMasterId r:id="rId53"/>
  </p:handoutMasterIdLst>
  <p:sldIdLst>
    <p:sldId id="562" r:id="rId18"/>
    <p:sldId id="580" r:id="rId19"/>
    <p:sldId id="581" r:id="rId20"/>
    <p:sldId id="583" r:id="rId21"/>
    <p:sldId id="582" r:id="rId22"/>
    <p:sldId id="584" r:id="rId23"/>
    <p:sldId id="585" r:id="rId24"/>
    <p:sldId id="586" r:id="rId25"/>
    <p:sldId id="587" r:id="rId26"/>
    <p:sldId id="610" r:id="rId27"/>
    <p:sldId id="613" r:id="rId28"/>
    <p:sldId id="588" r:id="rId29"/>
    <p:sldId id="589" r:id="rId30"/>
    <p:sldId id="590" r:id="rId31"/>
    <p:sldId id="591" r:id="rId32"/>
    <p:sldId id="592" r:id="rId33"/>
    <p:sldId id="594" r:id="rId34"/>
    <p:sldId id="593" r:id="rId35"/>
    <p:sldId id="612" r:id="rId36"/>
    <p:sldId id="611" r:id="rId37"/>
    <p:sldId id="596" r:id="rId38"/>
    <p:sldId id="597" r:id="rId39"/>
    <p:sldId id="599" r:id="rId40"/>
    <p:sldId id="615" r:id="rId41"/>
    <p:sldId id="616" r:id="rId42"/>
    <p:sldId id="617" r:id="rId43"/>
    <p:sldId id="618" r:id="rId44"/>
    <p:sldId id="620" r:id="rId45"/>
    <p:sldId id="623" r:id="rId46"/>
    <p:sldId id="622" r:id="rId47"/>
    <p:sldId id="603" r:id="rId48"/>
    <p:sldId id="608" r:id="rId49"/>
    <p:sldId id="609" r:id="rId50"/>
    <p:sldId id="614" r:id="rId51"/>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6" charset="0"/>
        <a:ea typeface="+mn-ea"/>
        <a:cs typeface="+mn-cs"/>
      </a:defRPr>
    </a:lvl1pPr>
    <a:lvl2pPr marL="456018" algn="l" rtl="0" eaLnBrk="0" fontAlgn="base" hangingPunct="0">
      <a:spcBef>
        <a:spcPct val="0"/>
      </a:spcBef>
      <a:spcAft>
        <a:spcPct val="0"/>
      </a:spcAft>
      <a:defRPr sz="2400" kern="1200">
        <a:solidFill>
          <a:schemeClr val="tx1"/>
        </a:solidFill>
        <a:latin typeface="Times New Roman" pitchFamily="16" charset="0"/>
        <a:ea typeface="+mn-ea"/>
        <a:cs typeface="+mn-cs"/>
      </a:defRPr>
    </a:lvl2pPr>
    <a:lvl3pPr marL="912059" algn="l" rtl="0" eaLnBrk="0" fontAlgn="base" hangingPunct="0">
      <a:spcBef>
        <a:spcPct val="0"/>
      </a:spcBef>
      <a:spcAft>
        <a:spcPct val="0"/>
      </a:spcAft>
      <a:defRPr sz="2400" kern="1200">
        <a:solidFill>
          <a:schemeClr val="tx1"/>
        </a:solidFill>
        <a:latin typeface="Times New Roman" pitchFamily="16" charset="0"/>
        <a:ea typeface="+mn-ea"/>
        <a:cs typeface="+mn-cs"/>
      </a:defRPr>
    </a:lvl3pPr>
    <a:lvl4pPr marL="1368100" algn="l" rtl="0" eaLnBrk="0" fontAlgn="base" hangingPunct="0">
      <a:spcBef>
        <a:spcPct val="0"/>
      </a:spcBef>
      <a:spcAft>
        <a:spcPct val="0"/>
      </a:spcAft>
      <a:defRPr sz="2400" kern="1200">
        <a:solidFill>
          <a:schemeClr val="tx1"/>
        </a:solidFill>
        <a:latin typeface="Times New Roman" pitchFamily="16" charset="0"/>
        <a:ea typeface="+mn-ea"/>
        <a:cs typeface="+mn-cs"/>
      </a:defRPr>
    </a:lvl4pPr>
    <a:lvl5pPr marL="1824127" algn="l" rtl="0" eaLnBrk="0" fontAlgn="base" hangingPunct="0">
      <a:spcBef>
        <a:spcPct val="0"/>
      </a:spcBef>
      <a:spcAft>
        <a:spcPct val="0"/>
      </a:spcAft>
      <a:defRPr sz="2400" kern="1200">
        <a:solidFill>
          <a:schemeClr val="tx1"/>
        </a:solidFill>
        <a:latin typeface="Times New Roman" pitchFamily="16" charset="0"/>
        <a:ea typeface="+mn-ea"/>
        <a:cs typeface="+mn-cs"/>
      </a:defRPr>
    </a:lvl5pPr>
    <a:lvl6pPr marL="2280158" algn="l" defTabSz="912059" rtl="0" eaLnBrk="1" latinLnBrk="0" hangingPunct="1">
      <a:defRPr sz="2400" kern="1200">
        <a:solidFill>
          <a:schemeClr val="tx1"/>
        </a:solidFill>
        <a:latin typeface="Times New Roman" pitchFamily="16" charset="0"/>
        <a:ea typeface="+mn-ea"/>
        <a:cs typeface="+mn-cs"/>
      </a:defRPr>
    </a:lvl6pPr>
    <a:lvl7pPr marL="2736195" algn="l" defTabSz="912059" rtl="0" eaLnBrk="1" latinLnBrk="0" hangingPunct="1">
      <a:defRPr sz="2400" kern="1200">
        <a:solidFill>
          <a:schemeClr val="tx1"/>
        </a:solidFill>
        <a:latin typeface="Times New Roman" pitchFamily="16" charset="0"/>
        <a:ea typeface="+mn-ea"/>
        <a:cs typeface="+mn-cs"/>
      </a:defRPr>
    </a:lvl7pPr>
    <a:lvl8pPr marL="3192222" algn="l" defTabSz="912059" rtl="0" eaLnBrk="1" latinLnBrk="0" hangingPunct="1">
      <a:defRPr sz="2400" kern="1200">
        <a:solidFill>
          <a:schemeClr val="tx1"/>
        </a:solidFill>
        <a:latin typeface="Times New Roman" pitchFamily="16" charset="0"/>
        <a:ea typeface="+mn-ea"/>
        <a:cs typeface="+mn-cs"/>
      </a:defRPr>
    </a:lvl8pPr>
    <a:lvl9pPr marL="3648250" algn="l" defTabSz="912059" rtl="0" eaLnBrk="1" latinLnBrk="0" hangingPunct="1">
      <a:defRPr sz="2400" kern="1200">
        <a:solidFill>
          <a:schemeClr val="tx1"/>
        </a:solidFill>
        <a:latin typeface="Times New Roman" pitchFamily="1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FF"/>
    <a:srgbClr val="D60093"/>
    <a:srgbClr val="CC0066"/>
    <a:srgbClr val="009900"/>
    <a:srgbClr val="FF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75" autoAdjust="0"/>
    <p:restoredTop sz="94595" autoAdjust="0"/>
  </p:normalViewPr>
  <p:slideViewPr>
    <p:cSldViewPr>
      <p:cViewPr>
        <p:scale>
          <a:sx n="66" d="100"/>
          <a:sy n="66" d="100"/>
        </p:scale>
        <p:origin x="-112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28"/>
    </p:cViewPr>
  </p:sorterViewPr>
  <p:notesViewPr>
    <p:cSldViewPr>
      <p:cViewPr varScale="1">
        <p:scale>
          <a:sx n="53" d="100"/>
          <a:sy n="53" d="100"/>
        </p:scale>
        <p:origin x="-1524"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4.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it-IT"/>
          </a:p>
        </p:txBody>
      </p:sp>
      <p:sp>
        <p:nvSpPr>
          <p:cNvPr id="1576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it-IT"/>
          </a:p>
        </p:txBody>
      </p:sp>
      <p:sp>
        <p:nvSpPr>
          <p:cNvPr id="1577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it-IT"/>
          </a:p>
        </p:txBody>
      </p:sp>
      <p:sp>
        <p:nvSpPr>
          <p:cNvPr id="1577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0727731-099D-4977-820C-B9B4DEAC0AC4}" type="slidenum">
              <a:rPr lang="it-IT"/>
              <a:pPr/>
              <a:t>‹N›</a:t>
            </a:fld>
            <a:endParaRPr lang="it-IT"/>
          </a:p>
        </p:txBody>
      </p:sp>
    </p:spTree>
    <p:extLst>
      <p:ext uri="{BB962C8B-B14F-4D97-AF65-F5344CB8AC3E}">
        <p14:creationId xmlns="" xmlns:p14="http://schemas.microsoft.com/office/powerpoint/2010/main" val="17428785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E22DF03-26BB-4899-9E79-766D94A605A9}" type="slidenum">
              <a:rPr lang="en-US"/>
              <a:pPr/>
              <a:t>‹N›</a:t>
            </a:fld>
            <a:endParaRPr lang="en-US"/>
          </a:p>
        </p:txBody>
      </p:sp>
    </p:spTree>
    <p:extLst>
      <p:ext uri="{BB962C8B-B14F-4D97-AF65-F5344CB8AC3E}">
        <p14:creationId xmlns="" xmlns:p14="http://schemas.microsoft.com/office/powerpoint/2010/main" val="41360820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6" charset="0"/>
        <a:ea typeface="+mn-ea"/>
        <a:cs typeface="+mn-cs"/>
      </a:defRPr>
    </a:lvl1pPr>
    <a:lvl2pPr marL="456018" algn="l" rtl="0" eaLnBrk="0" fontAlgn="base" hangingPunct="0">
      <a:spcBef>
        <a:spcPct val="30000"/>
      </a:spcBef>
      <a:spcAft>
        <a:spcPct val="0"/>
      </a:spcAft>
      <a:defRPr sz="1200" kern="1200">
        <a:solidFill>
          <a:schemeClr val="tx1"/>
        </a:solidFill>
        <a:latin typeface="Times New Roman" pitchFamily="16" charset="0"/>
        <a:ea typeface="+mn-ea"/>
        <a:cs typeface="+mn-cs"/>
      </a:defRPr>
    </a:lvl2pPr>
    <a:lvl3pPr marL="912059" algn="l" rtl="0" eaLnBrk="0" fontAlgn="base" hangingPunct="0">
      <a:spcBef>
        <a:spcPct val="30000"/>
      </a:spcBef>
      <a:spcAft>
        <a:spcPct val="0"/>
      </a:spcAft>
      <a:defRPr sz="1200" kern="1200">
        <a:solidFill>
          <a:schemeClr val="tx1"/>
        </a:solidFill>
        <a:latin typeface="Times New Roman" pitchFamily="16" charset="0"/>
        <a:ea typeface="+mn-ea"/>
        <a:cs typeface="+mn-cs"/>
      </a:defRPr>
    </a:lvl3pPr>
    <a:lvl4pPr marL="1368100" algn="l" rtl="0" eaLnBrk="0" fontAlgn="base" hangingPunct="0">
      <a:spcBef>
        <a:spcPct val="30000"/>
      </a:spcBef>
      <a:spcAft>
        <a:spcPct val="0"/>
      </a:spcAft>
      <a:defRPr sz="1200" kern="1200">
        <a:solidFill>
          <a:schemeClr val="tx1"/>
        </a:solidFill>
        <a:latin typeface="Times New Roman" pitchFamily="16" charset="0"/>
        <a:ea typeface="+mn-ea"/>
        <a:cs typeface="+mn-cs"/>
      </a:defRPr>
    </a:lvl4pPr>
    <a:lvl5pPr marL="1824127" algn="l" rtl="0" eaLnBrk="0" fontAlgn="base" hangingPunct="0">
      <a:spcBef>
        <a:spcPct val="30000"/>
      </a:spcBef>
      <a:spcAft>
        <a:spcPct val="0"/>
      </a:spcAft>
      <a:defRPr sz="1200" kern="1200">
        <a:solidFill>
          <a:schemeClr val="tx1"/>
        </a:solidFill>
        <a:latin typeface="Times New Roman" pitchFamily="16" charset="0"/>
        <a:ea typeface="+mn-ea"/>
        <a:cs typeface="+mn-cs"/>
      </a:defRPr>
    </a:lvl5pPr>
    <a:lvl6pPr marL="2280158" algn="l" defTabSz="912059" rtl="0" eaLnBrk="1" latinLnBrk="0" hangingPunct="1">
      <a:defRPr sz="1200" kern="1200">
        <a:solidFill>
          <a:schemeClr val="tx1"/>
        </a:solidFill>
        <a:latin typeface="+mn-lt"/>
        <a:ea typeface="+mn-ea"/>
        <a:cs typeface="+mn-cs"/>
      </a:defRPr>
    </a:lvl6pPr>
    <a:lvl7pPr marL="2736195" algn="l" defTabSz="912059" rtl="0" eaLnBrk="1" latinLnBrk="0" hangingPunct="1">
      <a:defRPr sz="1200" kern="1200">
        <a:solidFill>
          <a:schemeClr val="tx1"/>
        </a:solidFill>
        <a:latin typeface="+mn-lt"/>
        <a:ea typeface="+mn-ea"/>
        <a:cs typeface="+mn-cs"/>
      </a:defRPr>
    </a:lvl7pPr>
    <a:lvl8pPr marL="3192222" algn="l" defTabSz="912059" rtl="0" eaLnBrk="1" latinLnBrk="0" hangingPunct="1">
      <a:defRPr sz="1200" kern="1200">
        <a:solidFill>
          <a:schemeClr val="tx1"/>
        </a:solidFill>
        <a:latin typeface="+mn-lt"/>
        <a:ea typeface="+mn-ea"/>
        <a:cs typeface="+mn-cs"/>
      </a:defRPr>
    </a:lvl8pPr>
    <a:lvl9pPr marL="3648250" algn="l" defTabSz="912059"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6.jpeg"/><Relationship Id="rId4" Type="http://schemas.openxmlformats.org/officeDocument/2006/relationships/image" Target="../media/image4.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6.jpeg"/><Relationship Id="rId4" Type="http://schemas.openxmlformats.org/officeDocument/2006/relationships/image" Target="../media/image4.jpe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0.xml"/><Relationship Id="rId4"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1.xml"/><Relationship Id="rId4"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018" indent="0" algn="ctr">
              <a:buNone/>
              <a:defRPr/>
            </a:lvl2pPr>
            <a:lvl3pPr marL="912059" indent="0" algn="ctr">
              <a:buNone/>
              <a:defRPr/>
            </a:lvl3pPr>
            <a:lvl4pPr marL="1368100" indent="0" algn="ctr">
              <a:buNone/>
              <a:defRPr/>
            </a:lvl4pPr>
            <a:lvl5pPr marL="1824127" indent="0" algn="ctr">
              <a:buNone/>
              <a:defRPr/>
            </a:lvl5pPr>
            <a:lvl6pPr marL="2280158" indent="0" algn="ctr">
              <a:buNone/>
              <a:defRPr/>
            </a:lvl6pPr>
            <a:lvl7pPr marL="2736195" indent="0" algn="ctr">
              <a:buNone/>
              <a:defRPr/>
            </a:lvl7pPr>
            <a:lvl8pPr marL="3192222" indent="0" algn="ctr">
              <a:buNone/>
              <a:defRPr/>
            </a:lvl8pPr>
            <a:lvl9pPr marL="3648250" indent="0" algn="ctr">
              <a:buNone/>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a:xfrm>
            <a:off x="685800" y="6248400"/>
            <a:ext cx="2230016" cy="420960"/>
          </a:xfrm>
        </p:spPr>
        <p:txBody>
          <a:bodyPr/>
          <a:lstStyle>
            <a:lvl1pPr>
              <a:defRPr/>
            </a:lvl1pPr>
          </a:lstStyle>
          <a:p>
            <a:r>
              <a:rPr lang="it-IT" smtClean="0"/>
              <a:t>CCR12 Dicembre 2012 </a:t>
            </a:r>
            <a:endParaRPr lang="en-US" dirty="0"/>
          </a:p>
        </p:txBody>
      </p:sp>
      <p:sp>
        <p:nvSpPr>
          <p:cNvPr id="5" name="Segnaposto piè di pagina 4"/>
          <p:cNvSpPr>
            <a:spLocks noGrp="1"/>
          </p:cNvSpPr>
          <p:nvPr>
            <p:ph type="ftr" sz="quarter" idx="11"/>
          </p:nvPr>
        </p:nvSpPr>
        <p:spPr/>
        <p:txBody>
          <a:bodyPr/>
          <a:lstStyle>
            <a:lvl1pPr>
              <a:defRPr/>
            </a:lvl1pPr>
          </a:lstStyle>
          <a:p>
            <a:r>
              <a:rPr lang="en-US"/>
              <a:t>L.Perini</a:t>
            </a:r>
          </a:p>
        </p:txBody>
      </p:sp>
      <p:sp>
        <p:nvSpPr>
          <p:cNvPr id="6" name="Segnaposto numero diapositiva 5"/>
          <p:cNvSpPr>
            <a:spLocks noGrp="1"/>
          </p:cNvSpPr>
          <p:nvPr>
            <p:ph type="sldNum" sz="quarter" idx="12"/>
          </p:nvPr>
        </p:nvSpPr>
        <p:spPr/>
        <p:txBody>
          <a:bodyPr/>
          <a:lstStyle>
            <a:lvl1pPr>
              <a:defRPr/>
            </a:lvl1pPr>
          </a:lstStyle>
          <a:p>
            <a:fld id="{C4F84821-AE38-471D-A998-23322535B0E1}" type="slidenum">
              <a:rPr lang="en-US"/>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r>
              <a:rPr lang="it-IT" smtClean="0"/>
              <a:t>CCR12 Dicembre 2012 </a:t>
            </a:r>
            <a:endParaRPr lang="en-US"/>
          </a:p>
        </p:txBody>
      </p:sp>
      <p:sp>
        <p:nvSpPr>
          <p:cNvPr id="5" name="Segnaposto piè di pagina 4"/>
          <p:cNvSpPr>
            <a:spLocks noGrp="1"/>
          </p:cNvSpPr>
          <p:nvPr>
            <p:ph type="ftr" sz="quarter" idx="11"/>
          </p:nvPr>
        </p:nvSpPr>
        <p:spPr/>
        <p:txBody>
          <a:bodyPr/>
          <a:lstStyle>
            <a:lvl1pPr>
              <a:defRPr/>
            </a:lvl1pPr>
          </a:lstStyle>
          <a:p>
            <a:r>
              <a:rPr lang="en-US"/>
              <a:t>L.Perini</a:t>
            </a:r>
          </a:p>
        </p:txBody>
      </p:sp>
      <p:sp>
        <p:nvSpPr>
          <p:cNvPr id="6" name="Segnaposto numero diapositiva 5"/>
          <p:cNvSpPr>
            <a:spLocks noGrp="1"/>
          </p:cNvSpPr>
          <p:nvPr>
            <p:ph type="sldNum" sz="quarter" idx="12"/>
          </p:nvPr>
        </p:nvSpPr>
        <p:spPr/>
        <p:txBody>
          <a:bodyPr/>
          <a:lstStyle>
            <a:lvl1pPr>
              <a:defRPr/>
            </a:lvl1pPr>
          </a:lstStyle>
          <a:p>
            <a:fld id="{3595E627-93DA-4A42-BEB5-52997B876CCB}" type="slidenum">
              <a:rPr lang="en-US"/>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r>
              <a:rPr lang="it-IT" smtClean="0"/>
              <a:t>CCR12 Dicembre 2012 </a:t>
            </a:r>
            <a:endParaRPr lang="en-US"/>
          </a:p>
        </p:txBody>
      </p:sp>
      <p:sp>
        <p:nvSpPr>
          <p:cNvPr id="5" name="Segnaposto piè di pagina 4"/>
          <p:cNvSpPr>
            <a:spLocks noGrp="1"/>
          </p:cNvSpPr>
          <p:nvPr>
            <p:ph type="ftr" sz="quarter" idx="11"/>
          </p:nvPr>
        </p:nvSpPr>
        <p:spPr/>
        <p:txBody>
          <a:bodyPr/>
          <a:lstStyle>
            <a:lvl1pPr>
              <a:defRPr/>
            </a:lvl1pPr>
          </a:lstStyle>
          <a:p>
            <a:r>
              <a:rPr lang="en-US"/>
              <a:t>L.Perini</a:t>
            </a:r>
          </a:p>
        </p:txBody>
      </p:sp>
      <p:sp>
        <p:nvSpPr>
          <p:cNvPr id="6" name="Segnaposto numero diapositiva 5"/>
          <p:cNvSpPr>
            <a:spLocks noGrp="1"/>
          </p:cNvSpPr>
          <p:nvPr>
            <p:ph type="sldNum" sz="quarter" idx="12"/>
          </p:nvPr>
        </p:nvSpPr>
        <p:spPr/>
        <p:txBody>
          <a:bodyPr/>
          <a:lstStyle>
            <a:lvl1pPr>
              <a:defRPr/>
            </a:lvl1pPr>
          </a:lstStyle>
          <a:p>
            <a:fld id="{84175BD8-478A-40AE-B492-E3291DB05188}" type="slidenum">
              <a:rPr lang="en-US"/>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35554" name="Rectangle 2"/>
          <p:cNvSpPr>
            <a:spLocks noChangeArrowheads="1"/>
          </p:cNvSpPr>
          <p:nvPr/>
        </p:nvSpPr>
        <p:spPr bwMode="auto">
          <a:xfrm>
            <a:off x="0" y="1"/>
            <a:ext cx="9144000" cy="212725"/>
          </a:xfrm>
          <a:prstGeom prst="rect">
            <a:avLst/>
          </a:prstGeom>
          <a:solidFill>
            <a:schemeClr val="tx1"/>
          </a:solidFill>
          <a:ln w="9525" algn="ctr">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it-IT" sz="1800" dirty="0">
              <a:solidFill>
                <a:srgbClr val="E5E5FF"/>
              </a:solidFill>
              <a:latin typeface="Verdana" pitchFamily="34" charset="0"/>
            </a:endParaRPr>
          </a:p>
        </p:txBody>
      </p:sp>
      <p:sp>
        <p:nvSpPr>
          <p:cNvPr id="535555" name="Rectangle 3"/>
          <p:cNvSpPr>
            <a:spLocks noGrp="1" noChangeArrowheads="1"/>
          </p:cNvSpPr>
          <p:nvPr>
            <p:ph type="subTitle" idx="1"/>
          </p:nvPr>
        </p:nvSpPr>
        <p:spPr>
          <a:xfrm>
            <a:off x="2160589" y="3676650"/>
            <a:ext cx="6518275" cy="1397000"/>
          </a:xfrm>
        </p:spPr>
        <p:txBody>
          <a:bodyPr/>
          <a:lstStyle>
            <a:lvl1pPr marL="0" indent="0">
              <a:buFontTx/>
              <a:buNone/>
              <a:defRPr sz="2000" i="1"/>
            </a:lvl1pPr>
          </a:lstStyle>
          <a:p>
            <a:r>
              <a:rPr lang="en-GB"/>
              <a:t>Click to edit Master subtitle style</a:t>
            </a:r>
          </a:p>
          <a:p>
            <a:r>
              <a:rPr lang="en-GB"/>
              <a:t>Date of Event</a:t>
            </a:r>
          </a:p>
        </p:txBody>
      </p:sp>
      <p:sp>
        <p:nvSpPr>
          <p:cNvPr id="535556" name="Rectangle 4"/>
          <p:cNvSpPr>
            <a:spLocks noChangeArrowheads="1"/>
          </p:cNvSpPr>
          <p:nvPr/>
        </p:nvSpPr>
        <p:spPr bwMode="auto">
          <a:xfrm>
            <a:off x="0" y="6553200"/>
            <a:ext cx="9144000" cy="304800"/>
          </a:xfrm>
          <a:prstGeom prst="rect">
            <a:avLst/>
          </a:prstGeom>
          <a:solidFill>
            <a:schemeClr val="tx2"/>
          </a:solidFill>
          <a:ln w="9525">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it-IT" sz="1800" dirty="0">
              <a:solidFill>
                <a:schemeClr val="bg2"/>
              </a:solidFill>
              <a:latin typeface="Verdana" pitchFamily="34" charset="0"/>
            </a:endParaRPr>
          </a:p>
        </p:txBody>
      </p:sp>
      <p:sp>
        <p:nvSpPr>
          <p:cNvPr id="535557" name="Rectangle 5"/>
          <p:cNvSpPr>
            <a:spLocks noGrp="1" noChangeArrowheads="1"/>
          </p:cNvSpPr>
          <p:nvPr>
            <p:ph type="ctrTitle"/>
          </p:nvPr>
        </p:nvSpPr>
        <p:spPr>
          <a:xfrm>
            <a:off x="2155826" y="2494013"/>
            <a:ext cx="6518275" cy="1076325"/>
          </a:xfrm>
        </p:spPr>
        <p:txBody>
          <a:bodyPr anchor="t"/>
          <a:lstStyle>
            <a:lvl1pPr algn="l">
              <a:defRPr sz="3600">
                <a:solidFill>
                  <a:schemeClr val="tx1"/>
                </a:solidFill>
              </a:defRPr>
            </a:lvl1pPr>
          </a:lstStyle>
          <a:p>
            <a:r>
              <a:rPr lang="en-GB"/>
              <a:t>Click to edit Master title style</a:t>
            </a:r>
          </a:p>
        </p:txBody>
      </p:sp>
      <p:sp>
        <p:nvSpPr>
          <p:cNvPr id="535558" name="Rectangle 6"/>
          <p:cNvSpPr>
            <a:spLocks noChangeArrowheads="1"/>
          </p:cNvSpPr>
          <p:nvPr/>
        </p:nvSpPr>
        <p:spPr bwMode="auto">
          <a:xfrm>
            <a:off x="0" y="836613"/>
            <a:ext cx="9144000" cy="860425"/>
          </a:xfrm>
          <a:prstGeom prst="rect">
            <a:avLst/>
          </a:prstGeom>
          <a:solidFill>
            <a:schemeClr val="bg1"/>
          </a:solidFill>
          <a:ln w="9525" algn="ctr">
            <a:noFill/>
            <a:miter lim="800000"/>
            <a:headEnd/>
            <a:tailEnd/>
          </a:ln>
          <a:effectLst/>
        </p:spPr>
        <p:txBody>
          <a:bodyPr wrap="none" lIns="91203" tIns="45602" rIns="91203" bIns="45602" anchor="ctr"/>
          <a:lstStyle/>
          <a:p>
            <a:endParaRPr lang="it-IT"/>
          </a:p>
        </p:txBody>
      </p:sp>
      <p:sp>
        <p:nvSpPr>
          <p:cNvPr id="535559" name="Rectangle 7"/>
          <p:cNvSpPr>
            <a:spLocks noChangeArrowheads="1"/>
          </p:cNvSpPr>
          <p:nvPr/>
        </p:nvSpPr>
        <p:spPr bwMode="auto">
          <a:xfrm>
            <a:off x="4341863" y="209550"/>
            <a:ext cx="4802187" cy="852488"/>
          </a:xfrm>
          <a:prstGeom prst="rect">
            <a:avLst/>
          </a:prstGeom>
          <a:solidFill>
            <a:schemeClr val="tx1"/>
          </a:solidFill>
          <a:ln w="9525" algn="ctr">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it-IT" sz="1800" dirty="0">
              <a:solidFill>
                <a:schemeClr val="accent2"/>
              </a:solidFill>
              <a:latin typeface="Verdana" pitchFamily="34" charset="0"/>
            </a:endParaRPr>
          </a:p>
        </p:txBody>
      </p:sp>
      <p:sp>
        <p:nvSpPr>
          <p:cNvPr id="535560" name="Oval 8"/>
          <p:cNvSpPr>
            <a:spLocks noChangeArrowheads="1"/>
          </p:cNvSpPr>
          <p:nvPr/>
        </p:nvSpPr>
        <p:spPr bwMode="auto">
          <a:xfrm>
            <a:off x="3884613" y="207963"/>
            <a:ext cx="887412" cy="860425"/>
          </a:xfrm>
          <a:prstGeom prst="ellipse">
            <a:avLst/>
          </a:prstGeom>
          <a:solidFill>
            <a:schemeClr val="bg1"/>
          </a:solidFill>
          <a:ln w="9525" algn="ctr">
            <a:noFill/>
            <a:round/>
            <a:headEnd/>
            <a:tailEnd/>
          </a:ln>
          <a:effectLst/>
        </p:spPr>
        <p:txBody>
          <a:bodyPr wrap="none" lIns="91203" tIns="45602" rIns="91203" bIns="45602" anchor="ctr"/>
          <a:lstStyle/>
          <a:p>
            <a:endParaRPr lang="it-IT"/>
          </a:p>
        </p:txBody>
      </p:sp>
      <p:pic>
        <p:nvPicPr>
          <p:cNvPr id="535561" name="Picture 9" descr="eu_logo2"/>
          <p:cNvPicPr>
            <a:picLocks noChangeAspect="1" noChangeArrowheads="1"/>
          </p:cNvPicPr>
          <p:nvPr/>
        </p:nvPicPr>
        <p:blipFill>
          <a:blip r:embed="rId2" cstate="print"/>
          <a:srcRect/>
          <a:stretch>
            <a:fillRect/>
          </a:stretch>
        </p:blipFill>
        <p:spPr bwMode="auto">
          <a:xfrm>
            <a:off x="7870875" y="5694363"/>
            <a:ext cx="809625" cy="571500"/>
          </a:xfrm>
          <a:prstGeom prst="rect">
            <a:avLst/>
          </a:prstGeom>
          <a:noFill/>
          <a:ln w="25400">
            <a:noFill/>
            <a:miter lim="800000"/>
            <a:headEnd/>
            <a:tailEnd/>
          </a:ln>
        </p:spPr>
      </p:pic>
      <p:sp>
        <p:nvSpPr>
          <p:cNvPr id="535562" name="Text Box 10"/>
          <p:cNvSpPr txBox="1">
            <a:spLocks noChangeArrowheads="1"/>
          </p:cNvSpPr>
          <p:nvPr/>
        </p:nvSpPr>
        <p:spPr bwMode="auto">
          <a:xfrm>
            <a:off x="50" y="6491305"/>
            <a:ext cx="2238375" cy="369094"/>
          </a:xfrm>
          <a:prstGeom prst="rect">
            <a:avLst/>
          </a:prstGeom>
          <a:noFill/>
          <a:ln w="9525" algn="ctr">
            <a:noFill/>
            <a:miter lim="800000"/>
            <a:headEnd/>
            <a:tailEnd/>
          </a:ln>
          <a:effectLst/>
        </p:spPr>
        <p:txBody>
          <a:bodyPr lIns="91203" tIns="45602" rIns="91203" bIns="45602">
            <a:spAutoFit/>
          </a:bodyPr>
          <a:lstStyle/>
          <a:p>
            <a:pPr eaLnBrk="1" hangingPunct="1">
              <a:spcBef>
                <a:spcPct val="50000"/>
              </a:spcBef>
              <a:buClr>
                <a:srgbClr val="FFCC66"/>
              </a:buClr>
            </a:pPr>
            <a:r>
              <a:rPr lang="en-GB" sz="1200" dirty="0">
                <a:latin typeface="Verdana" pitchFamily="34" charset="0"/>
              </a:rPr>
              <a:t>INFSO-RI-508833</a:t>
            </a:r>
            <a:r>
              <a:rPr lang="en-GB" sz="1800" dirty="0">
                <a:latin typeface="Verdana" pitchFamily="34" charset="0"/>
              </a:rPr>
              <a:t> </a:t>
            </a:r>
          </a:p>
        </p:txBody>
      </p:sp>
      <p:pic>
        <p:nvPicPr>
          <p:cNvPr id="535563" name="Picture 11" descr="egee_bigger"/>
          <p:cNvPicPr>
            <a:picLocks noChangeAspect="1" noChangeArrowheads="1"/>
          </p:cNvPicPr>
          <p:nvPr/>
        </p:nvPicPr>
        <p:blipFill>
          <a:blip r:embed="rId3" cstate="print"/>
          <a:srcRect/>
          <a:stretch>
            <a:fillRect/>
          </a:stretch>
        </p:blipFill>
        <p:spPr bwMode="auto">
          <a:xfrm>
            <a:off x="2168575" y="344489"/>
            <a:ext cx="2390775" cy="590550"/>
          </a:xfrm>
          <a:prstGeom prst="rect">
            <a:avLst/>
          </a:prstGeom>
          <a:noFill/>
        </p:spPr>
      </p:pic>
      <p:sp>
        <p:nvSpPr>
          <p:cNvPr id="535564" name="Text Box 12"/>
          <p:cNvSpPr txBox="1">
            <a:spLocks noChangeArrowheads="1"/>
          </p:cNvSpPr>
          <p:nvPr/>
        </p:nvSpPr>
        <p:spPr bwMode="auto">
          <a:xfrm>
            <a:off x="4903788" y="696932"/>
            <a:ext cx="4025900" cy="369094"/>
          </a:xfrm>
          <a:prstGeom prst="rect">
            <a:avLst/>
          </a:prstGeom>
          <a:noFill/>
          <a:ln w="9525" algn="ctr">
            <a:noFill/>
            <a:miter lim="800000"/>
            <a:headEnd/>
            <a:tailEnd/>
          </a:ln>
          <a:effectLst/>
        </p:spPr>
        <p:txBody>
          <a:bodyPr lIns="91203" tIns="45602" rIns="91203" bIns="45602">
            <a:spAutoFit/>
          </a:bodyPr>
          <a:lstStyle/>
          <a:p>
            <a:pPr eaLnBrk="1" hangingPunct="1">
              <a:spcBef>
                <a:spcPct val="20000"/>
              </a:spcBef>
              <a:buClr>
                <a:srgbClr val="FFCC66"/>
              </a:buClr>
            </a:pPr>
            <a:r>
              <a:rPr lang="en-GB" sz="1800" dirty="0">
                <a:solidFill>
                  <a:schemeClr val="bg1"/>
                </a:solidFill>
                <a:latin typeface="Arial" charset="0"/>
              </a:rPr>
              <a:t>Enabling Grids for E-</a:t>
            </a:r>
            <a:r>
              <a:rPr lang="en-GB" sz="1800" dirty="0" err="1">
                <a:solidFill>
                  <a:schemeClr val="bg1"/>
                </a:solidFill>
                <a:latin typeface="Arial" charset="0"/>
              </a:rPr>
              <a:t>sciencE</a:t>
            </a:r>
            <a:endParaRPr lang="en-GB" sz="1800" dirty="0">
              <a:solidFill>
                <a:schemeClr val="bg1"/>
              </a:solidFill>
              <a:latin typeface="Arial" charset="0"/>
            </a:endParaRPr>
          </a:p>
        </p:txBody>
      </p:sp>
      <p:pic>
        <p:nvPicPr>
          <p:cNvPr id="535565" name="Picture 13" descr="EGEE 30y"/>
          <p:cNvPicPr>
            <a:picLocks noChangeAspect="1" noChangeArrowheads="1"/>
          </p:cNvPicPr>
          <p:nvPr/>
        </p:nvPicPr>
        <p:blipFill>
          <a:blip r:embed="rId4" cstate="print"/>
          <a:srcRect/>
          <a:stretch>
            <a:fillRect/>
          </a:stretch>
        </p:blipFill>
        <p:spPr bwMode="auto">
          <a:xfrm>
            <a:off x="0" y="212726"/>
            <a:ext cx="1798638" cy="5400675"/>
          </a:xfrm>
          <a:prstGeom prst="rect">
            <a:avLst/>
          </a:prstGeom>
          <a:noFill/>
        </p:spPr>
      </p:pic>
      <p:sp>
        <p:nvSpPr>
          <p:cNvPr id="535566" name="Text Box 14"/>
          <p:cNvSpPr txBox="1">
            <a:spLocks noChangeArrowheads="1"/>
          </p:cNvSpPr>
          <p:nvPr/>
        </p:nvSpPr>
        <p:spPr bwMode="auto">
          <a:xfrm>
            <a:off x="1" y="5861051"/>
            <a:ext cx="1890163" cy="341198"/>
          </a:xfrm>
          <a:prstGeom prst="rect">
            <a:avLst/>
          </a:prstGeom>
          <a:noFill/>
          <a:ln w="25400" algn="ctr">
            <a:noFill/>
            <a:miter lim="800000"/>
            <a:headEnd/>
            <a:tailEnd/>
          </a:ln>
          <a:effectLst/>
        </p:spPr>
        <p:txBody>
          <a:bodyPr wrap="none" lIns="91203" tIns="45602" rIns="91203" bIns="45602">
            <a:spAutoFit/>
          </a:bodyPr>
          <a:lstStyle/>
          <a:p>
            <a:pPr eaLnBrk="1" hangingPunct="1">
              <a:spcBef>
                <a:spcPct val="20000"/>
              </a:spcBef>
              <a:buClr>
                <a:srgbClr val="FFCC66"/>
              </a:buClr>
            </a:pPr>
            <a:r>
              <a:rPr lang="en-GB" sz="1600" b="1" dirty="0">
                <a:solidFill>
                  <a:schemeClr val="accent2"/>
                </a:solidFill>
                <a:latin typeface="Arial" charset="0"/>
              </a:rPr>
              <a:t>www.eu-egee.org</a:t>
            </a:r>
          </a:p>
        </p:txBody>
      </p:sp>
      <p:pic>
        <p:nvPicPr>
          <p:cNvPr id="535567" name="Picture 15" descr="INFSOM3"/>
          <p:cNvPicPr>
            <a:picLocks noChangeAspect="1" noChangeArrowheads="1"/>
          </p:cNvPicPr>
          <p:nvPr userDrawn="1"/>
        </p:nvPicPr>
        <p:blipFill>
          <a:blip r:embed="rId5" cstate="print"/>
          <a:srcRect/>
          <a:stretch>
            <a:fillRect/>
          </a:stretch>
        </p:blipFill>
        <p:spPr bwMode="auto">
          <a:xfrm>
            <a:off x="6292851" y="5551488"/>
            <a:ext cx="1298575" cy="831850"/>
          </a:xfrm>
          <a:prstGeom prst="rect">
            <a:avLst/>
          </a:prstGeom>
          <a:noFill/>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C39C0735-E982-444A-8B0A-FDF50DE591A3}" type="slidenum">
              <a:rPr lang="en-GB"/>
              <a:pPr/>
              <a:t>‹N›</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5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63"/>
            <a:ext cx="7772400" cy="1500187"/>
          </a:xfrm>
        </p:spPr>
        <p:txBody>
          <a:bodyPr anchor="b"/>
          <a:lstStyle>
            <a:lvl1pPr marL="0" indent="0">
              <a:buNone/>
              <a:defRPr sz="2000"/>
            </a:lvl1pPr>
            <a:lvl2pPr marL="456018" indent="0">
              <a:buNone/>
              <a:defRPr sz="1800"/>
            </a:lvl2pPr>
            <a:lvl3pPr marL="912059" indent="0">
              <a:buNone/>
              <a:defRPr sz="1600"/>
            </a:lvl3pPr>
            <a:lvl4pPr marL="1368100" indent="0">
              <a:buNone/>
              <a:defRPr sz="1400"/>
            </a:lvl4pPr>
            <a:lvl5pPr marL="1824127" indent="0">
              <a:buNone/>
              <a:defRPr sz="1400"/>
            </a:lvl5pPr>
            <a:lvl6pPr marL="2280158" indent="0">
              <a:buNone/>
              <a:defRPr sz="1400"/>
            </a:lvl6pPr>
            <a:lvl7pPr marL="2736195" indent="0">
              <a:buNone/>
              <a:defRPr sz="1400"/>
            </a:lvl7pPr>
            <a:lvl8pPr marL="3192222" indent="0">
              <a:buNone/>
              <a:defRPr sz="1400"/>
            </a:lvl8pPr>
            <a:lvl9pPr marL="364825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6DDBA9CA-FC48-4F86-8EAC-CDB4605D27D8}" type="slidenum">
              <a:rPr lang="en-GB"/>
              <a:pPr/>
              <a:t>‹N›</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6075" y="974725"/>
            <a:ext cx="4217988"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16513" y="974725"/>
            <a:ext cx="4219575"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defRPr/>
            </a:lvl1pPr>
          </a:lstStyle>
          <a:p>
            <a:r>
              <a:rPr lang="en-GB"/>
              <a:t>L.Perini</a:t>
            </a:r>
          </a:p>
        </p:txBody>
      </p:sp>
      <p:sp>
        <p:nvSpPr>
          <p:cNvPr id="6" name="Segnaposto numero diapositiva 5"/>
          <p:cNvSpPr>
            <a:spLocks noGrp="1"/>
          </p:cNvSpPr>
          <p:nvPr>
            <p:ph type="sldNum" sz="quarter" idx="11"/>
          </p:nvPr>
        </p:nvSpPr>
        <p:spPr/>
        <p:txBody>
          <a:bodyPr/>
          <a:lstStyle>
            <a:lvl1pPr>
              <a:defRPr/>
            </a:lvl1pPr>
          </a:lstStyle>
          <a:p>
            <a:fld id="{B7D7C7BD-E1F8-43FE-8EDB-498A90E73CDD}" type="slidenum">
              <a:rPr lang="en-GB"/>
              <a:pPr/>
              <a:t>‹N›</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6018" indent="0">
              <a:buNone/>
              <a:defRPr sz="2000" b="1"/>
            </a:lvl2pPr>
            <a:lvl3pPr marL="912059" indent="0">
              <a:buNone/>
              <a:defRPr sz="1800" b="1"/>
            </a:lvl3pPr>
            <a:lvl4pPr marL="1368100" indent="0">
              <a:buNone/>
              <a:defRPr sz="1600" b="1"/>
            </a:lvl4pPr>
            <a:lvl5pPr marL="1824127" indent="0">
              <a:buNone/>
              <a:defRPr sz="1600" b="1"/>
            </a:lvl5pPr>
            <a:lvl6pPr marL="2280158" indent="0">
              <a:buNone/>
              <a:defRPr sz="1600" b="1"/>
            </a:lvl6pPr>
            <a:lvl7pPr marL="2736195" indent="0">
              <a:buNone/>
              <a:defRPr sz="1600" b="1"/>
            </a:lvl7pPr>
            <a:lvl8pPr marL="3192222" indent="0">
              <a:buNone/>
              <a:defRPr sz="1600" b="1"/>
            </a:lvl8pPr>
            <a:lvl9pPr marL="364825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6018" indent="0">
              <a:buNone/>
              <a:defRPr sz="2000" b="1"/>
            </a:lvl2pPr>
            <a:lvl3pPr marL="912059" indent="0">
              <a:buNone/>
              <a:defRPr sz="1800" b="1"/>
            </a:lvl3pPr>
            <a:lvl4pPr marL="1368100" indent="0">
              <a:buNone/>
              <a:defRPr sz="1600" b="1"/>
            </a:lvl4pPr>
            <a:lvl5pPr marL="1824127" indent="0">
              <a:buNone/>
              <a:defRPr sz="1600" b="1"/>
            </a:lvl5pPr>
            <a:lvl6pPr marL="2280158" indent="0">
              <a:buNone/>
              <a:defRPr sz="1600" b="1"/>
            </a:lvl6pPr>
            <a:lvl7pPr marL="2736195" indent="0">
              <a:buNone/>
              <a:defRPr sz="1600" b="1"/>
            </a:lvl7pPr>
            <a:lvl8pPr marL="3192222" indent="0">
              <a:buNone/>
              <a:defRPr sz="1600" b="1"/>
            </a:lvl8pPr>
            <a:lvl9pPr marL="364825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defRPr/>
            </a:lvl1pPr>
          </a:lstStyle>
          <a:p>
            <a:r>
              <a:rPr lang="en-GB"/>
              <a:t>L.Perini</a:t>
            </a:r>
          </a:p>
        </p:txBody>
      </p:sp>
      <p:sp>
        <p:nvSpPr>
          <p:cNvPr id="8" name="Segnaposto numero diapositiva 7"/>
          <p:cNvSpPr>
            <a:spLocks noGrp="1"/>
          </p:cNvSpPr>
          <p:nvPr>
            <p:ph type="sldNum" sz="quarter" idx="11"/>
          </p:nvPr>
        </p:nvSpPr>
        <p:spPr/>
        <p:txBody>
          <a:bodyPr/>
          <a:lstStyle>
            <a:lvl1pPr>
              <a:defRPr/>
            </a:lvl1pPr>
          </a:lstStyle>
          <a:p>
            <a:fld id="{D9291DB1-F1D7-4AA7-9E29-D2E9D16877D7}" type="slidenum">
              <a:rPr lang="en-GB"/>
              <a:pPr/>
              <a:t>‹N›</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a:defRPr/>
            </a:lvl1pPr>
          </a:lstStyle>
          <a:p>
            <a:r>
              <a:rPr lang="en-GB"/>
              <a:t>L.Perini</a:t>
            </a:r>
          </a:p>
        </p:txBody>
      </p:sp>
      <p:sp>
        <p:nvSpPr>
          <p:cNvPr id="4" name="Segnaposto numero diapositiva 3"/>
          <p:cNvSpPr>
            <a:spLocks noGrp="1"/>
          </p:cNvSpPr>
          <p:nvPr>
            <p:ph type="sldNum" sz="quarter" idx="11"/>
          </p:nvPr>
        </p:nvSpPr>
        <p:spPr/>
        <p:txBody>
          <a:bodyPr/>
          <a:lstStyle>
            <a:lvl1pPr>
              <a:defRPr/>
            </a:lvl1pPr>
          </a:lstStyle>
          <a:p>
            <a:fld id="{35164367-3B9C-4A12-BA31-1B773F135FE7}" type="slidenum">
              <a:rPr lang="en-GB"/>
              <a:pPr/>
              <a:t>‹N›</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defRPr/>
            </a:lvl1pPr>
          </a:lstStyle>
          <a:p>
            <a:r>
              <a:rPr lang="en-GB"/>
              <a:t>L.Perini</a:t>
            </a:r>
          </a:p>
        </p:txBody>
      </p:sp>
      <p:sp>
        <p:nvSpPr>
          <p:cNvPr id="3" name="Segnaposto numero diapositiva 2"/>
          <p:cNvSpPr>
            <a:spLocks noGrp="1"/>
          </p:cNvSpPr>
          <p:nvPr>
            <p:ph type="sldNum" sz="quarter" idx="11"/>
          </p:nvPr>
        </p:nvSpPr>
        <p:spPr/>
        <p:txBody>
          <a:bodyPr/>
          <a:lstStyle>
            <a:lvl1pPr>
              <a:defRPr/>
            </a:lvl1pPr>
          </a:lstStyle>
          <a:p>
            <a:fld id="{536E5464-8D46-4ECA-8FCF-9A8374E47047}" type="slidenum">
              <a:rPr lang="en-GB"/>
              <a:pPr/>
              <a:t>‹N›</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1"/>
            <a:ext cx="3008313" cy="4691063"/>
          </a:xfrm>
        </p:spPr>
        <p:txBody>
          <a:bodyPr/>
          <a:lstStyle>
            <a:lvl1pPr marL="0" indent="0">
              <a:buNone/>
              <a:defRPr sz="1400"/>
            </a:lvl1pPr>
            <a:lvl2pPr marL="456018" indent="0">
              <a:buNone/>
              <a:defRPr sz="1200"/>
            </a:lvl2pPr>
            <a:lvl3pPr marL="912059" indent="0">
              <a:buNone/>
              <a:defRPr sz="1000"/>
            </a:lvl3pPr>
            <a:lvl4pPr marL="1368100" indent="0">
              <a:buNone/>
              <a:defRPr sz="900"/>
            </a:lvl4pPr>
            <a:lvl5pPr marL="1824127" indent="0">
              <a:buNone/>
              <a:defRPr sz="900"/>
            </a:lvl5pPr>
            <a:lvl6pPr marL="2280158" indent="0">
              <a:buNone/>
              <a:defRPr sz="900"/>
            </a:lvl6pPr>
            <a:lvl7pPr marL="2736195" indent="0">
              <a:buNone/>
              <a:defRPr sz="900"/>
            </a:lvl7pPr>
            <a:lvl8pPr marL="3192222" indent="0">
              <a:buNone/>
              <a:defRPr sz="900"/>
            </a:lvl8pPr>
            <a:lvl9pPr marL="364825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r>
              <a:rPr lang="en-GB"/>
              <a:t>L.Perini</a:t>
            </a:r>
          </a:p>
        </p:txBody>
      </p:sp>
      <p:sp>
        <p:nvSpPr>
          <p:cNvPr id="6" name="Segnaposto numero diapositiva 5"/>
          <p:cNvSpPr>
            <a:spLocks noGrp="1"/>
          </p:cNvSpPr>
          <p:nvPr>
            <p:ph type="sldNum" sz="quarter" idx="11"/>
          </p:nvPr>
        </p:nvSpPr>
        <p:spPr/>
        <p:txBody>
          <a:bodyPr/>
          <a:lstStyle>
            <a:lvl1pPr>
              <a:defRPr/>
            </a:lvl1pPr>
          </a:lstStyle>
          <a:p>
            <a:fld id="{93004830-7390-4E51-A4A9-36A6588F870F}" type="slidenum">
              <a:rPr lang="en-GB"/>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r>
              <a:rPr lang="it-IT" smtClean="0"/>
              <a:t>CCR12 Dicembre 2012 </a:t>
            </a:r>
            <a:endParaRPr lang="en-US"/>
          </a:p>
        </p:txBody>
      </p:sp>
      <p:sp>
        <p:nvSpPr>
          <p:cNvPr id="5" name="Segnaposto piè di pagina 4"/>
          <p:cNvSpPr>
            <a:spLocks noGrp="1"/>
          </p:cNvSpPr>
          <p:nvPr>
            <p:ph type="ftr" sz="quarter" idx="11"/>
          </p:nvPr>
        </p:nvSpPr>
        <p:spPr/>
        <p:txBody>
          <a:bodyPr/>
          <a:lstStyle>
            <a:lvl1pPr>
              <a:defRPr/>
            </a:lvl1pPr>
          </a:lstStyle>
          <a:p>
            <a:r>
              <a:rPr lang="en-US"/>
              <a:t>L.Perini</a:t>
            </a:r>
          </a:p>
        </p:txBody>
      </p:sp>
      <p:sp>
        <p:nvSpPr>
          <p:cNvPr id="6" name="Segnaposto numero diapositiva 5"/>
          <p:cNvSpPr>
            <a:spLocks noGrp="1"/>
          </p:cNvSpPr>
          <p:nvPr>
            <p:ph type="sldNum" sz="quarter" idx="12"/>
          </p:nvPr>
        </p:nvSpPr>
        <p:spPr/>
        <p:txBody>
          <a:bodyPr/>
          <a:lstStyle>
            <a:lvl1pPr>
              <a:defRPr/>
            </a:lvl1pPr>
          </a:lstStyle>
          <a:p>
            <a:fld id="{080CF21F-7B6D-4FDB-B39C-62B9AAF0FFC0}" type="slidenum">
              <a:rPr lang="en-US"/>
              <a:pPr/>
              <a:t>‹N›</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018" indent="0">
              <a:buNone/>
              <a:defRPr sz="2800"/>
            </a:lvl2pPr>
            <a:lvl3pPr marL="912059" indent="0">
              <a:buNone/>
              <a:defRPr sz="2400"/>
            </a:lvl3pPr>
            <a:lvl4pPr marL="1368100" indent="0">
              <a:buNone/>
              <a:defRPr sz="2000"/>
            </a:lvl4pPr>
            <a:lvl5pPr marL="1824127" indent="0">
              <a:buNone/>
              <a:defRPr sz="2000"/>
            </a:lvl5pPr>
            <a:lvl6pPr marL="2280158" indent="0">
              <a:buNone/>
              <a:defRPr sz="2000"/>
            </a:lvl6pPr>
            <a:lvl7pPr marL="2736195" indent="0">
              <a:buNone/>
              <a:defRPr sz="2000"/>
            </a:lvl7pPr>
            <a:lvl8pPr marL="3192222" indent="0">
              <a:buNone/>
              <a:defRPr sz="2000"/>
            </a:lvl8pPr>
            <a:lvl9pPr marL="364825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018" indent="0">
              <a:buNone/>
              <a:defRPr sz="1200"/>
            </a:lvl2pPr>
            <a:lvl3pPr marL="912059" indent="0">
              <a:buNone/>
              <a:defRPr sz="1000"/>
            </a:lvl3pPr>
            <a:lvl4pPr marL="1368100" indent="0">
              <a:buNone/>
              <a:defRPr sz="900"/>
            </a:lvl4pPr>
            <a:lvl5pPr marL="1824127" indent="0">
              <a:buNone/>
              <a:defRPr sz="900"/>
            </a:lvl5pPr>
            <a:lvl6pPr marL="2280158" indent="0">
              <a:buNone/>
              <a:defRPr sz="900"/>
            </a:lvl6pPr>
            <a:lvl7pPr marL="2736195" indent="0">
              <a:buNone/>
              <a:defRPr sz="900"/>
            </a:lvl7pPr>
            <a:lvl8pPr marL="3192222" indent="0">
              <a:buNone/>
              <a:defRPr sz="900"/>
            </a:lvl8pPr>
            <a:lvl9pPr marL="364825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r>
              <a:rPr lang="en-GB"/>
              <a:t>L.Perini</a:t>
            </a:r>
          </a:p>
        </p:txBody>
      </p:sp>
      <p:sp>
        <p:nvSpPr>
          <p:cNvPr id="6" name="Segnaposto numero diapositiva 5"/>
          <p:cNvSpPr>
            <a:spLocks noGrp="1"/>
          </p:cNvSpPr>
          <p:nvPr>
            <p:ph type="sldNum" sz="quarter" idx="11"/>
          </p:nvPr>
        </p:nvSpPr>
        <p:spPr/>
        <p:txBody>
          <a:bodyPr/>
          <a:lstStyle>
            <a:lvl1pPr>
              <a:defRPr/>
            </a:lvl1pPr>
          </a:lstStyle>
          <a:p>
            <a:fld id="{36898EE1-EEAB-4E98-989B-687779216010}" type="slidenum">
              <a:rPr lang="en-GB"/>
              <a:pPr/>
              <a:t>‹N›</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06F0FB57-AE64-4D8C-A2CA-838D3593654E}" type="slidenum">
              <a:rPr lang="en-GB"/>
              <a:pPr/>
              <a:t>‹N›</a:t>
            </a:fld>
            <a:endParaRPr lang="en-GB"/>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7888" y="66676"/>
            <a:ext cx="2160587" cy="6337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6125" y="66676"/>
            <a:ext cx="6329363" cy="6337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7432D95B-BBA0-4467-87D5-460731340925}" type="slidenum">
              <a:rPr lang="en-GB"/>
              <a:pPr/>
              <a:t>‹N›</a:t>
            </a:fld>
            <a:endParaRPr lang="en-GB"/>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565250" name="Rectangle 2"/>
          <p:cNvSpPr>
            <a:spLocks noChangeArrowheads="1"/>
          </p:cNvSpPr>
          <p:nvPr/>
        </p:nvSpPr>
        <p:spPr bwMode="auto">
          <a:xfrm>
            <a:off x="0" y="1"/>
            <a:ext cx="9144000" cy="212725"/>
          </a:xfrm>
          <a:prstGeom prst="rect">
            <a:avLst/>
          </a:prstGeom>
          <a:solidFill>
            <a:schemeClr val="tx1"/>
          </a:solidFill>
          <a:ln w="9525" algn="ctr">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fr-FR" sz="1800" dirty="0">
              <a:solidFill>
                <a:srgbClr val="E5E5FF"/>
              </a:solidFill>
              <a:latin typeface="Verdana" pitchFamily="34" charset="0"/>
            </a:endParaRPr>
          </a:p>
        </p:txBody>
      </p:sp>
      <p:sp>
        <p:nvSpPr>
          <p:cNvPr id="565251" name="Rectangle 3"/>
          <p:cNvSpPr>
            <a:spLocks noGrp="1" noChangeArrowheads="1"/>
          </p:cNvSpPr>
          <p:nvPr>
            <p:ph type="subTitle" idx="1"/>
          </p:nvPr>
        </p:nvSpPr>
        <p:spPr>
          <a:xfrm>
            <a:off x="2160589" y="3676650"/>
            <a:ext cx="6518275" cy="1397000"/>
          </a:xfrm>
        </p:spPr>
        <p:txBody>
          <a:bodyPr/>
          <a:lstStyle>
            <a:lvl1pPr marL="0" indent="0">
              <a:buFontTx/>
              <a:buNone/>
              <a:defRPr sz="2000" i="1"/>
            </a:lvl1pPr>
          </a:lstStyle>
          <a:p>
            <a:r>
              <a:rPr lang="en-GB"/>
              <a:t>Click to edit Master subtitle style</a:t>
            </a:r>
          </a:p>
          <a:p>
            <a:r>
              <a:rPr lang="en-GB"/>
              <a:t>Date of Event</a:t>
            </a:r>
          </a:p>
        </p:txBody>
      </p:sp>
      <p:sp>
        <p:nvSpPr>
          <p:cNvPr id="565252" name="Rectangle 4"/>
          <p:cNvSpPr>
            <a:spLocks noChangeArrowheads="1"/>
          </p:cNvSpPr>
          <p:nvPr/>
        </p:nvSpPr>
        <p:spPr bwMode="auto">
          <a:xfrm>
            <a:off x="0" y="6553200"/>
            <a:ext cx="9144000" cy="304800"/>
          </a:xfrm>
          <a:prstGeom prst="rect">
            <a:avLst/>
          </a:prstGeom>
          <a:solidFill>
            <a:schemeClr val="tx2"/>
          </a:solidFill>
          <a:ln w="9525">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fr-FR" sz="1800" dirty="0">
              <a:solidFill>
                <a:schemeClr val="bg2"/>
              </a:solidFill>
              <a:latin typeface="Verdana" pitchFamily="34" charset="0"/>
            </a:endParaRPr>
          </a:p>
        </p:txBody>
      </p:sp>
      <p:sp>
        <p:nvSpPr>
          <p:cNvPr id="565253" name="Rectangle 5"/>
          <p:cNvSpPr>
            <a:spLocks noGrp="1" noChangeArrowheads="1"/>
          </p:cNvSpPr>
          <p:nvPr>
            <p:ph type="ctrTitle"/>
          </p:nvPr>
        </p:nvSpPr>
        <p:spPr>
          <a:xfrm>
            <a:off x="2155826" y="2494013"/>
            <a:ext cx="6518275" cy="1076325"/>
          </a:xfrm>
        </p:spPr>
        <p:txBody>
          <a:bodyPr anchor="t"/>
          <a:lstStyle>
            <a:lvl1pPr algn="l">
              <a:defRPr sz="3600">
                <a:solidFill>
                  <a:schemeClr val="tx1"/>
                </a:solidFill>
              </a:defRPr>
            </a:lvl1pPr>
          </a:lstStyle>
          <a:p>
            <a:r>
              <a:rPr lang="en-GB"/>
              <a:t>Click to edit Master title style</a:t>
            </a:r>
          </a:p>
        </p:txBody>
      </p:sp>
      <p:sp>
        <p:nvSpPr>
          <p:cNvPr id="565254" name="Rectangle 6"/>
          <p:cNvSpPr>
            <a:spLocks noChangeArrowheads="1"/>
          </p:cNvSpPr>
          <p:nvPr/>
        </p:nvSpPr>
        <p:spPr bwMode="auto">
          <a:xfrm>
            <a:off x="0" y="836613"/>
            <a:ext cx="9144000" cy="860425"/>
          </a:xfrm>
          <a:prstGeom prst="rect">
            <a:avLst/>
          </a:prstGeom>
          <a:solidFill>
            <a:schemeClr val="bg1"/>
          </a:solidFill>
          <a:ln w="9525" algn="ctr">
            <a:noFill/>
            <a:miter lim="800000"/>
            <a:headEnd/>
            <a:tailEnd/>
          </a:ln>
          <a:effectLst/>
        </p:spPr>
        <p:txBody>
          <a:bodyPr wrap="none" lIns="91203" tIns="45602" rIns="91203" bIns="45602" anchor="ctr"/>
          <a:lstStyle/>
          <a:p>
            <a:endParaRPr lang="it-IT"/>
          </a:p>
        </p:txBody>
      </p:sp>
      <p:sp>
        <p:nvSpPr>
          <p:cNvPr id="565255" name="Rectangle 7"/>
          <p:cNvSpPr>
            <a:spLocks noChangeArrowheads="1"/>
          </p:cNvSpPr>
          <p:nvPr/>
        </p:nvSpPr>
        <p:spPr bwMode="auto">
          <a:xfrm>
            <a:off x="4341863" y="209550"/>
            <a:ext cx="4802187" cy="852488"/>
          </a:xfrm>
          <a:prstGeom prst="rect">
            <a:avLst/>
          </a:prstGeom>
          <a:solidFill>
            <a:schemeClr val="tx1"/>
          </a:solidFill>
          <a:ln w="9525" algn="ctr">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fr-FR" sz="1800" dirty="0">
              <a:solidFill>
                <a:schemeClr val="accent2"/>
              </a:solidFill>
              <a:latin typeface="Verdana" pitchFamily="34" charset="0"/>
            </a:endParaRPr>
          </a:p>
        </p:txBody>
      </p:sp>
      <p:sp>
        <p:nvSpPr>
          <p:cNvPr id="565256" name="Oval 8"/>
          <p:cNvSpPr>
            <a:spLocks noChangeArrowheads="1"/>
          </p:cNvSpPr>
          <p:nvPr/>
        </p:nvSpPr>
        <p:spPr bwMode="auto">
          <a:xfrm>
            <a:off x="3884613" y="207963"/>
            <a:ext cx="887412" cy="860425"/>
          </a:xfrm>
          <a:prstGeom prst="ellipse">
            <a:avLst/>
          </a:prstGeom>
          <a:solidFill>
            <a:schemeClr val="bg1"/>
          </a:solidFill>
          <a:ln w="9525" algn="ctr">
            <a:noFill/>
            <a:round/>
            <a:headEnd/>
            <a:tailEnd/>
          </a:ln>
          <a:effectLst/>
        </p:spPr>
        <p:txBody>
          <a:bodyPr wrap="none" lIns="91203" tIns="45602" rIns="91203" bIns="45602" anchor="ctr"/>
          <a:lstStyle/>
          <a:p>
            <a:endParaRPr lang="it-IT"/>
          </a:p>
        </p:txBody>
      </p:sp>
      <p:pic>
        <p:nvPicPr>
          <p:cNvPr id="565257" name="Picture 9" descr="eu_logo2"/>
          <p:cNvPicPr>
            <a:picLocks noChangeAspect="1" noChangeArrowheads="1"/>
          </p:cNvPicPr>
          <p:nvPr/>
        </p:nvPicPr>
        <p:blipFill>
          <a:blip r:embed="rId2" cstate="print"/>
          <a:srcRect/>
          <a:stretch>
            <a:fillRect/>
          </a:stretch>
        </p:blipFill>
        <p:spPr bwMode="auto">
          <a:xfrm>
            <a:off x="7870875" y="5694363"/>
            <a:ext cx="809625" cy="571500"/>
          </a:xfrm>
          <a:prstGeom prst="rect">
            <a:avLst/>
          </a:prstGeom>
          <a:noFill/>
          <a:ln w="25400">
            <a:noFill/>
            <a:miter lim="800000"/>
            <a:headEnd/>
            <a:tailEnd/>
          </a:ln>
        </p:spPr>
      </p:pic>
      <p:sp>
        <p:nvSpPr>
          <p:cNvPr id="565258" name="Text Box 10"/>
          <p:cNvSpPr txBox="1">
            <a:spLocks noChangeArrowheads="1"/>
          </p:cNvSpPr>
          <p:nvPr/>
        </p:nvSpPr>
        <p:spPr bwMode="auto">
          <a:xfrm>
            <a:off x="50" y="6491305"/>
            <a:ext cx="2238375" cy="369094"/>
          </a:xfrm>
          <a:prstGeom prst="rect">
            <a:avLst/>
          </a:prstGeom>
          <a:noFill/>
          <a:ln w="9525" algn="ctr">
            <a:noFill/>
            <a:miter lim="800000"/>
            <a:headEnd/>
            <a:tailEnd/>
          </a:ln>
          <a:effectLst/>
        </p:spPr>
        <p:txBody>
          <a:bodyPr lIns="91203" tIns="45602" rIns="91203" bIns="45602">
            <a:spAutoFit/>
          </a:bodyPr>
          <a:lstStyle/>
          <a:p>
            <a:pPr eaLnBrk="1" hangingPunct="1">
              <a:spcBef>
                <a:spcPct val="50000"/>
              </a:spcBef>
              <a:buClr>
                <a:srgbClr val="FFCC66"/>
              </a:buClr>
            </a:pPr>
            <a:r>
              <a:rPr lang="en-GB" sz="1200" dirty="0">
                <a:latin typeface="Verdana" pitchFamily="34" charset="0"/>
              </a:rPr>
              <a:t>INFSO-RI-508833</a:t>
            </a:r>
            <a:r>
              <a:rPr lang="en-GB" sz="1800" dirty="0">
                <a:latin typeface="Verdana" pitchFamily="34" charset="0"/>
              </a:rPr>
              <a:t> </a:t>
            </a:r>
          </a:p>
        </p:txBody>
      </p:sp>
      <p:pic>
        <p:nvPicPr>
          <p:cNvPr id="565259" name="Picture 11" descr="egee_bigger"/>
          <p:cNvPicPr>
            <a:picLocks noChangeAspect="1" noChangeArrowheads="1"/>
          </p:cNvPicPr>
          <p:nvPr/>
        </p:nvPicPr>
        <p:blipFill>
          <a:blip r:embed="rId3" cstate="print"/>
          <a:srcRect/>
          <a:stretch>
            <a:fillRect/>
          </a:stretch>
        </p:blipFill>
        <p:spPr bwMode="auto">
          <a:xfrm>
            <a:off x="2168575" y="344489"/>
            <a:ext cx="2390775" cy="590550"/>
          </a:xfrm>
          <a:prstGeom prst="rect">
            <a:avLst/>
          </a:prstGeom>
          <a:noFill/>
        </p:spPr>
      </p:pic>
      <p:sp>
        <p:nvSpPr>
          <p:cNvPr id="565260" name="Text Box 12"/>
          <p:cNvSpPr txBox="1">
            <a:spLocks noChangeArrowheads="1"/>
          </p:cNvSpPr>
          <p:nvPr/>
        </p:nvSpPr>
        <p:spPr bwMode="auto">
          <a:xfrm>
            <a:off x="4903788" y="696932"/>
            <a:ext cx="4025900" cy="369094"/>
          </a:xfrm>
          <a:prstGeom prst="rect">
            <a:avLst/>
          </a:prstGeom>
          <a:noFill/>
          <a:ln w="9525" algn="ctr">
            <a:noFill/>
            <a:miter lim="800000"/>
            <a:headEnd/>
            <a:tailEnd/>
          </a:ln>
          <a:effectLst/>
        </p:spPr>
        <p:txBody>
          <a:bodyPr lIns="91203" tIns="45602" rIns="91203" bIns="45602">
            <a:spAutoFit/>
          </a:bodyPr>
          <a:lstStyle/>
          <a:p>
            <a:pPr eaLnBrk="1" hangingPunct="1">
              <a:spcBef>
                <a:spcPct val="20000"/>
              </a:spcBef>
              <a:buClr>
                <a:srgbClr val="FFCC66"/>
              </a:buClr>
            </a:pPr>
            <a:r>
              <a:rPr lang="en-GB" sz="1800" dirty="0">
                <a:solidFill>
                  <a:schemeClr val="bg1"/>
                </a:solidFill>
                <a:latin typeface="Arial" charset="0"/>
              </a:rPr>
              <a:t>Enabling Grids for E-</a:t>
            </a:r>
            <a:r>
              <a:rPr lang="en-GB" sz="1800" dirty="0" err="1">
                <a:solidFill>
                  <a:schemeClr val="bg1"/>
                </a:solidFill>
                <a:latin typeface="Arial" charset="0"/>
              </a:rPr>
              <a:t>sciencE</a:t>
            </a:r>
            <a:endParaRPr lang="en-GB" sz="1800" dirty="0">
              <a:solidFill>
                <a:schemeClr val="bg1"/>
              </a:solidFill>
              <a:latin typeface="Arial" charset="0"/>
            </a:endParaRPr>
          </a:p>
        </p:txBody>
      </p:sp>
      <p:pic>
        <p:nvPicPr>
          <p:cNvPr id="565261" name="Picture 13" descr="EGEE 30y"/>
          <p:cNvPicPr>
            <a:picLocks noChangeAspect="1" noChangeArrowheads="1"/>
          </p:cNvPicPr>
          <p:nvPr/>
        </p:nvPicPr>
        <p:blipFill>
          <a:blip r:embed="rId4" cstate="print"/>
          <a:srcRect/>
          <a:stretch>
            <a:fillRect/>
          </a:stretch>
        </p:blipFill>
        <p:spPr bwMode="auto">
          <a:xfrm>
            <a:off x="0" y="212726"/>
            <a:ext cx="1798638" cy="5400675"/>
          </a:xfrm>
          <a:prstGeom prst="rect">
            <a:avLst/>
          </a:prstGeom>
          <a:noFill/>
        </p:spPr>
      </p:pic>
      <p:sp>
        <p:nvSpPr>
          <p:cNvPr id="565262" name="Text Box 14"/>
          <p:cNvSpPr txBox="1">
            <a:spLocks noChangeArrowheads="1"/>
          </p:cNvSpPr>
          <p:nvPr/>
        </p:nvSpPr>
        <p:spPr bwMode="auto">
          <a:xfrm>
            <a:off x="1" y="5861051"/>
            <a:ext cx="1890163" cy="341198"/>
          </a:xfrm>
          <a:prstGeom prst="rect">
            <a:avLst/>
          </a:prstGeom>
          <a:noFill/>
          <a:ln w="25400" algn="ctr">
            <a:noFill/>
            <a:miter lim="800000"/>
            <a:headEnd/>
            <a:tailEnd/>
          </a:ln>
          <a:effectLst/>
        </p:spPr>
        <p:txBody>
          <a:bodyPr wrap="none" lIns="91203" tIns="45602" rIns="91203" bIns="45602">
            <a:spAutoFit/>
          </a:bodyPr>
          <a:lstStyle/>
          <a:p>
            <a:pPr eaLnBrk="1" hangingPunct="1">
              <a:spcBef>
                <a:spcPct val="20000"/>
              </a:spcBef>
              <a:buClr>
                <a:srgbClr val="FFCC66"/>
              </a:buClr>
            </a:pPr>
            <a:r>
              <a:rPr lang="en-GB" sz="1600" b="1" dirty="0">
                <a:solidFill>
                  <a:schemeClr val="accent2"/>
                </a:solidFill>
                <a:latin typeface="Arial" charset="0"/>
              </a:rPr>
              <a:t>www.eu-egee.org</a:t>
            </a:r>
          </a:p>
        </p:txBody>
      </p:sp>
      <p:pic>
        <p:nvPicPr>
          <p:cNvPr id="565263" name="Picture 15" descr="InfsoMedia_EN_RGB_Hi"/>
          <p:cNvPicPr>
            <a:picLocks noChangeAspect="1" noChangeArrowheads="1"/>
          </p:cNvPicPr>
          <p:nvPr userDrawn="1"/>
        </p:nvPicPr>
        <p:blipFill>
          <a:blip r:embed="rId5" cstate="print"/>
          <a:srcRect/>
          <a:stretch>
            <a:fillRect/>
          </a:stretch>
        </p:blipFill>
        <p:spPr bwMode="auto">
          <a:xfrm>
            <a:off x="6329413" y="5592813"/>
            <a:ext cx="1336675" cy="858837"/>
          </a:xfrm>
          <a:prstGeom prst="rect">
            <a:avLst/>
          </a:prstGeom>
          <a:noFill/>
          <a:ln w="9525">
            <a:noFill/>
            <a:miter lim="800000"/>
            <a:headEnd/>
            <a:tailEnd/>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0F1A10BB-B78F-48F7-B650-5C2455CDD0FB}" type="slidenum">
              <a:rPr lang="en-GB"/>
              <a:pPr/>
              <a:t>‹N›</a:t>
            </a:fld>
            <a:endParaRPr lang="en-GB"/>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5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63"/>
            <a:ext cx="7772400" cy="1500187"/>
          </a:xfrm>
        </p:spPr>
        <p:txBody>
          <a:bodyPr anchor="b"/>
          <a:lstStyle>
            <a:lvl1pPr marL="0" indent="0">
              <a:buNone/>
              <a:defRPr sz="2000"/>
            </a:lvl1pPr>
            <a:lvl2pPr marL="456018" indent="0">
              <a:buNone/>
              <a:defRPr sz="1800"/>
            </a:lvl2pPr>
            <a:lvl3pPr marL="912059" indent="0">
              <a:buNone/>
              <a:defRPr sz="1600"/>
            </a:lvl3pPr>
            <a:lvl4pPr marL="1368100" indent="0">
              <a:buNone/>
              <a:defRPr sz="1400"/>
            </a:lvl4pPr>
            <a:lvl5pPr marL="1824127" indent="0">
              <a:buNone/>
              <a:defRPr sz="1400"/>
            </a:lvl5pPr>
            <a:lvl6pPr marL="2280158" indent="0">
              <a:buNone/>
              <a:defRPr sz="1400"/>
            </a:lvl6pPr>
            <a:lvl7pPr marL="2736195" indent="0">
              <a:buNone/>
              <a:defRPr sz="1400"/>
            </a:lvl7pPr>
            <a:lvl8pPr marL="3192222" indent="0">
              <a:buNone/>
              <a:defRPr sz="1400"/>
            </a:lvl8pPr>
            <a:lvl9pPr marL="364825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F00E8054-8D39-4605-B042-9AA52CA89DEC}" type="slidenum">
              <a:rPr lang="en-GB"/>
              <a:pPr/>
              <a:t>‹N›</a:t>
            </a:fld>
            <a:endParaRPr lang="en-GB"/>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6075" y="974725"/>
            <a:ext cx="4217988"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16513" y="974725"/>
            <a:ext cx="4219575"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defRPr/>
            </a:lvl1pPr>
          </a:lstStyle>
          <a:p>
            <a:r>
              <a:rPr lang="en-GB"/>
              <a:t>L.Perini</a:t>
            </a:r>
          </a:p>
        </p:txBody>
      </p:sp>
      <p:sp>
        <p:nvSpPr>
          <p:cNvPr id="6" name="Segnaposto numero diapositiva 5"/>
          <p:cNvSpPr>
            <a:spLocks noGrp="1"/>
          </p:cNvSpPr>
          <p:nvPr>
            <p:ph type="sldNum" sz="quarter" idx="11"/>
          </p:nvPr>
        </p:nvSpPr>
        <p:spPr/>
        <p:txBody>
          <a:bodyPr/>
          <a:lstStyle>
            <a:lvl1pPr>
              <a:defRPr/>
            </a:lvl1pPr>
          </a:lstStyle>
          <a:p>
            <a:fld id="{DA2FA712-6BB4-47FB-AD5D-FAF20B10F722}" type="slidenum">
              <a:rPr lang="en-GB"/>
              <a:pPr/>
              <a:t>‹N›</a:t>
            </a:fld>
            <a:endParaRPr lang="en-GB"/>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6018" indent="0">
              <a:buNone/>
              <a:defRPr sz="2000" b="1"/>
            </a:lvl2pPr>
            <a:lvl3pPr marL="912059" indent="0">
              <a:buNone/>
              <a:defRPr sz="1800" b="1"/>
            </a:lvl3pPr>
            <a:lvl4pPr marL="1368100" indent="0">
              <a:buNone/>
              <a:defRPr sz="1600" b="1"/>
            </a:lvl4pPr>
            <a:lvl5pPr marL="1824127" indent="0">
              <a:buNone/>
              <a:defRPr sz="1600" b="1"/>
            </a:lvl5pPr>
            <a:lvl6pPr marL="2280158" indent="0">
              <a:buNone/>
              <a:defRPr sz="1600" b="1"/>
            </a:lvl6pPr>
            <a:lvl7pPr marL="2736195" indent="0">
              <a:buNone/>
              <a:defRPr sz="1600" b="1"/>
            </a:lvl7pPr>
            <a:lvl8pPr marL="3192222" indent="0">
              <a:buNone/>
              <a:defRPr sz="1600" b="1"/>
            </a:lvl8pPr>
            <a:lvl9pPr marL="364825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6018" indent="0">
              <a:buNone/>
              <a:defRPr sz="2000" b="1"/>
            </a:lvl2pPr>
            <a:lvl3pPr marL="912059" indent="0">
              <a:buNone/>
              <a:defRPr sz="1800" b="1"/>
            </a:lvl3pPr>
            <a:lvl4pPr marL="1368100" indent="0">
              <a:buNone/>
              <a:defRPr sz="1600" b="1"/>
            </a:lvl4pPr>
            <a:lvl5pPr marL="1824127" indent="0">
              <a:buNone/>
              <a:defRPr sz="1600" b="1"/>
            </a:lvl5pPr>
            <a:lvl6pPr marL="2280158" indent="0">
              <a:buNone/>
              <a:defRPr sz="1600" b="1"/>
            </a:lvl6pPr>
            <a:lvl7pPr marL="2736195" indent="0">
              <a:buNone/>
              <a:defRPr sz="1600" b="1"/>
            </a:lvl7pPr>
            <a:lvl8pPr marL="3192222" indent="0">
              <a:buNone/>
              <a:defRPr sz="1600" b="1"/>
            </a:lvl8pPr>
            <a:lvl9pPr marL="364825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defRPr/>
            </a:lvl1pPr>
          </a:lstStyle>
          <a:p>
            <a:r>
              <a:rPr lang="en-GB"/>
              <a:t>L.Perini</a:t>
            </a:r>
          </a:p>
        </p:txBody>
      </p:sp>
      <p:sp>
        <p:nvSpPr>
          <p:cNvPr id="8" name="Segnaposto numero diapositiva 7"/>
          <p:cNvSpPr>
            <a:spLocks noGrp="1"/>
          </p:cNvSpPr>
          <p:nvPr>
            <p:ph type="sldNum" sz="quarter" idx="11"/>
          </p:nvPr>
        </p:nvSpPr>
        <p:spPr/>
        <p:txBody>
          <a:bodyPr/>
          <a:lstStyle>
            <a:lvl1pPr>
              <a:defRPr/>
            </a:lvl1pPr>
          </a:lstStyle>
          <a:p>
            <a:fld id="{4B284C2C-C700-425D-B16E-BD2295A7DD4A}" type="slidenum">
              <a:rPr lang="en-GB"/>
              <a:pPr/>
              <a:t>‹N›</a:t>
            </a:fld>
            <a:endParaRPr lang="en-GB"/>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a:defRPr/>
            </a:lvl1pPr>
          </a:lstStyle>
          <a:p>
            <a:r>
              <a:rPr lang="en-GB"/>
              <a:t>L.Perini</a:t>
            </a:r>
          </a:p>
        </p:txBody>
      </p:sp>
      <p:sp>
        <p:nvSpPr>
          <p:cNvPr id="4" name="Segnaposto numero diapositiva 3"/>
          <p:cNvSpPr>
            <a:spLocks noGrp="1"/>
          </p:cNvSpPr>
          <p:nvPr>
            <p:ph type="sldNum" sz="quarter" idx="11"/>
          </p:nvPr>
        </p:nvSpPr>
        <p:spPr/>
        <p:txBody>
          <a:bodyPr/>
          <a:lstStyle>
            <a:lvl1pPr>
              <a:defRPr/>
            </a:lvl1pPr>
          </a:lstStyle>
          <a:p>
            <a:fld id="{0BB1E19C-F480-448E-9F54-380F047F0451}" type="slidenum">
              <a:rPr lang="en-GB"/>
              <a:pPr/>
              <a:t>‹N›</a:t>
            </a:fld>
            <a:endParaRPr lang="en-GB"/>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defRPr/>
            </a:lvl1pPr>
          </a:lstStyle>
          <a:p>
            <a:r>
              <a:rPr lang="en-GB"/>
              <a:t>L.Perini</a:t>
            </a:r>
          </a:p>
        </p:txBody>
      </p:sp>
      <p:sp>
        <p:nvSpPr>
          <p:cNvPr id="3" name="Segnaposto numero diapositiva 2"/>
          <p:cNvSpPr>
            <a:spLocks noGrp="1"/>
          </p:cNvSpPr>
          <p:nvPr>
            <p:ph type="sldNum" sz="quarter" idx="11"/>
          </p:nvPr>
        </p:nvSpPr>
        <p:spPr/>
        <p:txBody>
          <a:bodyPr/>
          <a:lstStyle>
            <a:lvl1pPr>
              <a:defRPr/>
            </a:lvl1pPr>
          </a:lstStyle>
          <a:p>
            <a:fld id="{4621EF59-C516-4BB4-A13A-416A47929B2B}" type="slidenum">
              <a:rPr lang="en-GB"/>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5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63"/>
            <a:ext cx="7772400" cy="1500187"/>
          </a:xfrm>
        </p:spPr>
        <p:txBody>
          <a:bodyPr anchor="b"/>
          <a:lstStyle>
            <a:lvl1pPr marL="0" indent="0">
              <a:buNone/>
              <a:defRPr sz="2000"/>
            </a:lvl1pPr>
            <a:lvl2pPr marL="456018" indent="0">
              <a:buNone/>
              <a:defRPr sz="1800"/>
            </a:lvl2pPr>
            <a:lvl3pPr marL="912059" indent="0">
              <a:buNone/>
              <a:defRPr sz="1600"/>
            </a:lvl3pPr>
            <a:lvl4pPr marL="1368100" indent="0">
              <a:buNone/>
              <a:defRPr sz="1400"/>
            </a:lvl4pPr>
            <a:lvl5pPr marL="1824127" indent="0">
              <a:buNone/>
              <a:defRPr sz="1400"/>
            </a:lvl5pPr>
            <a:lvl6pPr marL="2280158" indent="0">
              <a:buNone/>
              <a:defRPr sz="1400"/>
            </a:lvl6pPr>
            <a:lvl7pPr marL="2736195" indent="0">
              <a:buNone/>
              <a:defRPr sz="1400"/>
            </a:lvl7pPr>
            <a:lvl8pPr marL="3192222" indent="0">
              <a:buNone/>
              <a:defRPr sz="1400"/>
            </a:lvl8pPr>
            <a:lvl9pPr marL="364825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r>
              <a:rPr lang="it-IT" smtClean="0"/>
              <a:t>CCR12 Dicembre 2012 </a:t>
            </a:r>
            <a:endParaRPr lang="en-US"/>
          </a:p>
        </p:txBody>
      </p:sp>
      <p:sp>
        <p:nvSpPr>
          <p:cNvPr id="5" name="Segnaposto piè di pagina 4"/>
          <p:cNvSpPr>
            <a:spLocks noGrp="1"/>
          </p:cNvSpPr>
          <p:nvPr>
            <p:ph type="ftr" sz="quarter" idx="11"/>
          </p:nvPr>
        </p:nvSpPr>
        <p:spPr/>
        <p:txBody>
          <a:bodyPr/>
          <a:lstStyle>
            <a:lvl1pPr>
              <a:defRPr/>
            </a:lvl1pPr>
          </a:lstStyle>
          <a:p>
            <a:r>
              <a:rPr lang="en-US"/>
              <a:t>L.Perini</a:t>
            </a:r>
          </a:p>
        </p:txBody>
      </p:sp>
      <p:sp>
        <p:nvSpPr>
          <p:cNvPr id="6" name="Segnaposto numero diapositiva 5"/>
          <p:cNvSpPr>
            <a:spLocks noGrp="1"/>
          </p:cNvSpPr>
          <p:nvPr>
            <p:ph type="sldNum" sz="quarter" idx="12"/>
          </p:nvPr>
        </p:nvSpPr>
        <p:spPr/>
        <p:txBody>
          <a:bodyPr/>
          <a:lstStyle>
            <a:lvl1pPr>
              <a:defRPr/>
            </a:lvl1pPr>
          </a:lstStyle>
          <a:p>
            <a:fld id="{4132D4E5-9E7F-4081-AF3F-E1A318435566}" type="slidenum">
              <a:rPr lang="en-US"/>
              <a:pPr/>
              <a:t>‹N›</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1"/>
            <a:ext cx="3008313" cy="4691063"/>
          </a:xfrm>
        </p:spPr>
        <p:txBody>
          <a:bodyPr/>
          <a:lstStyle>
            <a:lvl1pPr marL="0" indent="0">
              <a:buNone/>
              <a:defRPr sz="1400"/>
            </a:lvl1pPr>
            <a:lvl2pPr marL="456018" indent="0">
              <a:buNone/>
              <a:defRPr sz="1200"/>
            </a:lvl2pPr>
            <a:lvl3pPr marL="912059" indent="0">
              <a:buNone/>
              <a:defRPr sz="1000"/>
            </a:lvl3pPr>
            <a:lvl4pPr marL="1368100" indent="0">
              <a:buNone/>
              <a:defRPr sz="900"/>
            </a:lvl4pPr>
            <a:lvl5pPr marL="1824127" indent="0">
              <a:buNone/>
              <a:defRPr sz="900"/>
            </a:lvl5pPr>
            <a:lvl6pPr marL="2280158" indent="0">
              <a:buNone/>
              <a:defRPr sz="900"/>
            </a:lvl6pPr>
            <a:lvl7pPr marL="2736195" indent="0">
              <a:buNone/>
              <a:defRPr sz="900"/>
            </a:lvl7pPr>
            <a:lvl8pPr marL="3192222" indent="0">
              <a:buNone/>
              <a:defRPr sz="900"/>
            </a:lvl8pPr>
            <a:lvl9pPr marL="364825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r>
              <a:rPr lang="en-GB"/>
              <a:t>L.Perini</a:t>
            </a:r>
          </a:p>
        </p:txBody>
      </p:sp>
      <p:sp>
        <p:nvSpPr>
          <p:cNvPr id="6" name="Segnaposto numero diapositiva 5"/>
          <p:cNvSpPr>
            <a:spLocks noGrp="1"/>
          </p:cNvSpPr>
          <p:nvPr>
            <p:ph type="sldNum" sz="quarter" idx="11"/>
          </p:nvPr>
        </p:nvSpPr>
        <p:spPr/>
        <p:txBody>
          <a:bodyPr/>
          <a:lstStyle>
            <a:lvl1pPr>
              <a:defRPr/>
            </a:lvl1pPr>
          </a:lstStyle>
          <a:p>
            <a:fld id="{1B0652C7-D0EE-4BE5-83B7-512D8E3A5915}" type="slidenum">
              <a:rPr lang="en-GB"/>
              <a:pPr/>
              <a:t>‹N›</a:t>
            </a:fld>
            <a:endParaRPr lang="en-GB"/>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018" indent="0">
              <a:buNone/>
              <a:defRPr sz="2800"/>
            </a:lvl2pPr>
            <a:lvl3pPr marL="912059" indent="0">
              <a:buNone/>
              <a:defRPr sz="2400"/>
            </a:lvl3pPr>
            <a:lvl4pPr marL="1368100" indent="0">
              <a:buNone/>
              <a:defRPr sz="2000"/>
            </a:lvl4pPr>
            <a:lvl5pPr marL="1824127" indent="0">
              <a:buNone/>
              <a:defRPr sz="2000"/>
            </a:lvl5pPr>
            <a:lvl6pPr marL="2280158" indent="0">
              <a:buNone/>
              <a:defRPr sz="2000"/>
            </a:lvl6pPr>
            <a:lvl7pPr marL="2736195" indent="0">
              <a:buNone/>
              <a:defRPr sz="2000"/>
            </a:lvl7pPr>
            <a:lvl8pPr marL="3192222" indent="0">
              <a:buNone/>
              <a:defRPr sz="2000"/>
            </a:lvl8pPr>
            <a:lvl9pPr marL="364825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018" indent="0">
              <a:buNone/>
              <a:defRPr sz="1200"/>
            </a:lvl2pPr>
            <a:lvl3pPr marL="912059" indent="0">
              <a:buNone/>
              <a:defRPr sz="1000"/>
            </a:lvl3pPr>
            <a:lvl4pPr marL="1368100" indent="0">
              <a:buNone/>
              <a:defRPr sz="900"/>
            </a:lvl4pPr>
            <a:lvl5pPr marL="1824127" indent="0">
              <a:buNone/>
              <a:defRPr sz="900"/>
            </a:lvl5pPr>
            <a:lvl6pPr marL="2280158" indent="0">
              <a:buNone/>
              <a:defRPr sz="900"/>
            </a:lvl6pPr>
            <a:lvl7pPr marL="2736195" indent="0">
              <a:buNone/>
              <a:defRPr sz="900"/>
            </a:lvl7pPr>
            <a:lvl8pPr marL="3192222" indent="0">
              <a:buNone/>
              <a:defRPr sz="900"/>
            </a:lvl8pPr>
            <a:lvl9pPr marL="364825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r>
              <a:rPr lang="en-GB"/>
              <a:t>L.Perini</a:t>
            </a:r>
          </a:p>
        </p:txBody>
      </p:sp>
      <p:sp>
        <p:nvSpPr>
          <p:cNvPr id="6" name="Segnaposto numero diapositiva 5"/>
          <p:cNvSpPr>
            <a:spLocks noGrp="1"/>
          </p:cNvSpPr>
          <p:nvPr>
            <p:ph type="sldNum" sz="quarter" idx="11"/>
          </p:nvPr>
        </p:nvSpPr>
        <p:spPr/>
        <p:txBody>
          <a:bodyPr/>
          <a:lstStyle>
            <a:lvl1pPr>
              <a:defRPr/>
            </a:lvl1pPr>
          </a:lstStyle>
          <a:p>
            <a:fld id="{B62DDB17-C612-4147-BCFA-20B1AAE25165}" type="slidenum">
              <a:rPr lang="en-GB"/>
              <a:pPr/>
              <a:t>‹N›</a:t>
            </a:fld>
            <a:endParaRPr lang="en-GB"/>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F131A7DB-9FFE-44D9-BC1C-2271C41A0ED9}" type="slidenum">
              <a:rPr lang="en-GB"/>
              <a:pPr/>
              <a:t>‹N›</a:t>
            </a:fld>
            <a:endParaRPr lang="en-GB"/>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7888" y="66676"/>
            <a:ext cx="2160587" cy="6337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6125" y="66676"/>
            <a:ext cx="6329363" cy="6337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75A0E725-4E5C-45B8-AD01-053029521CCD}" type="slidenum">
              <a:rPr lang="en-GB"/>
              <a:pPr/>
              <a:t>‹N›</a:t>
            </a:fld>
            <a:endParaRPr lang="en-GB"/>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6"/>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6018" indent="0" algn="ctr">
              <a:buNone/>
              <a:defRPr/>
            </a:lvl2pPr>
            <a:lvl3pPr marL="912059" indent="0" algn="ctr">
              <a:buNone/>
              <a:defRPr/>
            </a:lvl3pPr>
            <a:lvl4pPr marL="1368100" indent="0" algn="ctr">
              <a:buNone/>
              <a:defRPr/>
            </a:lvl4pPr>
            <a:lvl5pPr marL="1824127" indent="0" algn="ctr">
              <a:buNone/>
              <a:defRPr/>
            </a:lvl5pPr>
            <a:lvl6pPr marL="2280158" indent="0" algn="ctr">
              <a:buNone/>
              <a:defRPr/>
            </a:lvl6pPr>
            <a:lvl7pPr marL="2736195" indent="0" algn="ctr">
              <a:buNone/>
              <a:defRPr/>
            </a:lvl7pPr>
            <a:lvl8pPr marL="3192222" indent="0" algn="ctr">
              <a:buNone/>
              <a:defRPr/>
            </a:lvl8pPr>
            <a:lvl9pPr marL="3648250" indent="0" algn="ctr">
              <a:buNone/>
              <a:defRPr/>
            </a:lvl9pPr>
          </a:lstStyle>
          <a:p>
            <a:r>
              <a:rPr lang="it-IT" smtClean="0"/>
              <a:t>Fare clic per modificare lo stile del sottotitolo dello schema</a:t>
            </a:r>
            <a:endParaRPr lang="it-IT"/>
          </a:p>
        </p:txBody>
      </p:sp>
      <p:sp>
        <p:nvSpPr>
          <p:cNvPr id="4" name="Segnaposto piè di pagina 3"/>
          <p:cNvSpPr>
            <a:spLocks noGrp="1"/>
          </p:cNvSpPr>
          <p:nvPr>
            <p:ph type="ftr" sz="quarter" idx="10"/>
          </p:nvPr>
        </p:nvSpPr>
        <p:spPr/>
        <p:txBody>
          <a:bodyPr/>
          <a:lstStyle>
            <a:lvl1pPr>
              <a:defRPr/>
            </a:lvl1pPr>
          </a:lstStyle>
          <a:p>
            <a:r>
              <a:rPr lang="en-US"/>
              <a:t>L.Perini</a:t>
            </a:r>
            <a:endParaRPr lang="en-GB"/>
          </a:p>
        </p:txBody>
      </p:sp>
      <p:sp>
        <p:nvSpPr>
          <p:cNvPr id="5" name="Segnaposto numero diapositiva 4"/>
          <p:cNvSpPr>
            <a:spLocks noGrp="1"/>
          </p:cNvSpPr>
          <p:nvPr>
            <p:ph type="sldNum" sz="quarter" idx="11"/>
          </p:nvPr>
        </p:nvSpPr>
        <p:spPr/>
        <p:txBody>
          <a:bodyPr/>
          <a:lstStyle>
            <a:lvl1pPr>
              <a:defRPr smtClean="0"/>
            </a:lvl1pPr>
          </a:lstStyle>
          <a:p>
            <a:pPr>
              <a:defRPr/>
            </a:pPr>
            <a:fld id="{A8A6EA62-3CDA-495D-972B-343161ED8DA6}" type="slidenum">
              <a:rPr lang="en-GB"/>
              <a:pPr>
                <a:defRPr/>
              </a:pPr>
              <a:t>‹N›</a:t>
            </a:fld>
            <a:endParaRPr lang="en-GB"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US"/>
              <a:t>L.Perini</a:t>
            </a:r>
            <a:endParaRPr lang="en-GB"/>
          </a:p>
        </p:txBody>
      </p:sp>
      <p:sp>
        <p:nvSpPr>
          <p:cNvPr id="5" name="Segnaposto numero diapositiva 4"/>
          <p:cNvSpPr>
            <a:spLocks noGrp="1"/>
          </p:cNvSpPr>
          <p:nvPr>
            <p:ph type="sldNum" sz="quarter" idx="11"/>
          </p:nvPr>
        </p:nvSpPr>
        <p:spPr/>
        <p:txBody>
          <a:bodyPr/>
          <a:lstStyle>
            <a:lvl1pPr>
              <a:defRPr smtClean="0"/>
            </a:lvl1pPr>
          </a:lstStyle>
          <a:p>
            <a:pPr>
              <a:defRPr/>
            </a:pPr>
            <a:fld id="{43B5EF27-762C-4E7F-8B06-389DC9B39B60}" type="slidenum">
              <a:rPr lang="en-GB"/>
              <a:pPr>
                <a:defRPr/>
              </a:pPr>
              <a:t>‹N›</a:t>
            </a:fld>
            <a:endParaRPr lang="en-GB"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5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63"/>
            <a:ext cx="7772400" cy="1500187"/>
          </a:xfrm>
        </p:spPr>
        <p:txBody>
          <a:bodyPr anchor="b"/>
          <a:lstStyle>
            <a:lvl1pPr marL="0" indent="0">
              <a:buNone/>
              <a:defRPr sz="2000"/>
            </a:lvl1pPr>
            <a:lvl2pPr marL="456018" indent="0">
              <a:buNone/>
              <a:defRPr sz="1800"/>
            </a:lvl2pPr>
            <a:lvl3pPr marL="912059" indent="0">
              <a:buNone/>
              <a:defRPr sz="1600"/>
            </a:lvl3pPr>
            <a:lvl4pPr marL="1368100" indent="0">
              <a:buNone/>
              <a:defRPr sz="1400"/>
            </a:lvl4pPr>
            <a:lvl5pPr marL="1824127" indent="0">
              <a:buNone/>
              <a:defRPr sz="1400"/>
            </a:lvl5pPr>
            <a:lvl6pPr marL="2280158" indent="0">
              <a:buNone/>
              <a:defRPr sz="1400"/>
            </a:lvl6pPr>
            <a:lvl7pPr marL="2736195" indent="0">
              <a:buNone/>
              <a:defRPr sz="1400"/>
            </a:lvl7pPr>
            <a:lvl8pPr marL="3192222" indent="0">
              <a:buNone/>
              <a:defRPr sz="1400"/>
            </a:lvl8pPr>
            <a:lvl9pPr marL="364825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a:defRPr/>
            </a:lvl1pPr>
          </a:lstStyle>
          <a:p>
            <a:r>
              <a:rPr lang="en-US"/>
              <a:t>L.Perini</a:t>
            </a:r>
            <a:endParaRPr lang="en-GB"/>
          </a:p>
        </p:txBody>
      </p:sp>
      <p:sp>
        <p:nvSpPr>
          <p:cNvPr id="5" name="Segnaposto numero diapositiva 4"/>
          <p:cNvSpPr>
            <a:spLocks noGrp="1"/>
          </p:cNvSpPr>
          <p:nvPr>
            <p:ph type="sldNum" sz="quarter" idx="11"/>
          </p:nvPr>
        </p:nvSpPr>
        <p:spPr/>
        <p:txBody>
          <a:bodyPr/>
          <a:lstStyle>
            <a:lvl1pPr>
              <a:defRPr smtClean="0"/>
            </a:lvl1pPr>
          </a:lstStyle>
          <a:p>
            <a:pPr>
              <a:defRPr/>
            </a:pPr>
            <a:fld id="{BA23DDAA-0AB1-446E-9E25-3770E58C7956}" type="slidenum">
              <a:rPr lang="en-GB"/>
              <a:pPr>
                <a:defRPr/>
              </a:pPr>
              <a:t>‹N›</a:t>
            </a:fld>
            <a:endParaRPr lang="en-GB"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6075" y="974725"/>
            <a:ext cx="4217988"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16513" y="974725"/>
            <a:ext cx="4219575"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defRPr/>
            </a:lvl1pPr>
          </a:lstStyle>
          <a:p>
            <a:r>
              <a:rPr lang="en-US"/>
              <a:t>L.Perini</a:t>
            </a:r>
            <a:endParaRPr lang="en-GB"/>
          </a:p>
        </p:txBody>
      </p:sp>
      <p:sp>
        <p:nvSpPr>
          <p:cNvPr id="6" name="Segnaposto numero diapositiva 5"/>
          <p:cNvSpPr>
            <a:spLocks noGrp="1"/>
          </p:cNvSpPr>
          <p:nvPr>
            <p:ph type="sldNum" sz="quarter" idx="11"/>
          </p:nvPr>
        </p:nvSpPr>
        <p:spPr/>
        <p:txBody>
          <a:bodyPr/>
          <a:lstStyle>
            <a:lvl1pPr>
              <a:defRPr smtClean="0"/>
            </a:lvl1pPr>
          </a:lstStyle>
          <a:p>
            <a:pPr>
              <a:defRPr/>
            </a:pPr>
            <a:fld id="{D5F1BB8B-2430-437F-B5E0-2EC1E765F00E}" type="slidenum">
              <a:rPr lang="en-GB"/>
              <a:pPr>
                <a:defRPr/>
              </a:pPr>
              <a:t>‹N›</a:t>
            </a:fld>
            <a:endParaRPr lang="en-GB"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6018" indent="0">
              <a:buNone/>
              <a:defRPr sz="2000" b="1"/>
            </a:lvl2pPr>
            <a:lvl3pPr marL="912059" indent="0">
              <a:buNone/>
              <a:defRPr sz="1800" b="1"/>
            </a:lvl3pPr>
            <a:lvl4pPr marL="1368100" indent="0">
              <a:buNone/>
              <a:defRPr sz="1600" b="1"/>
            </a:lvl4pPr>
            <a:lvl5pPr marL="1824127" indent="0">
              <a:buNone/>
              <a:defRPr sz="1600" b="1"/>
            </a:lvl5pPr>
            <a:lvl6pPr marL="2280158" indent="0">
              <a:buNone/>
              <a:defRPr sz="1600" b="1"/>
            </a:lvl6pPr>
            <a:lvl7pPr marL="2736195" indent="0">
              <a:buNone/>
              <a:defRPr sz="1600" b="1"/>
            </a:lvl7pPr>
            <a:lvl8pPr marL="3192222" indent="0">
              <a:buNone/>
              <a:defRPr sz="1600" b="1"/>
            </a:lvl8pPr>
            <a:lvl9pPr marL="364825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6018" indent="0">
              <a:buNone/>
              <a:defRPr sz="2000" b="1"/>
            </a:lvl2pPr>
            <a:lvl3pPr marL="912059" indent="0">
              <a:buNone/>
              <a:defRPr sz="1800" b="1"/>
            </a:lvl3pPr>
            <a:lvl4pPr marL="1368100" indent="0">
              <a:buNone/>
              <a:defRPr sz="1600" b="1"/>
            </a:lvl4pPr>
            <a:lvl5pPr marL="1824127" indent="0">
              <a:buNone/>
              <a:defRPr sz="1600" b="1"/>
            </a:lvl5pPr>
            <a:lvl6pPr marL="2280158" indent="0">
              <a:buNone/>
              <a:defRPr sz="1600" b="1"/>
            </a:lvl6pPr>
            <a:lvl7pPr marL="2736195" indent="0">
              <a:buNone/>
              <a:defRPr sz="1600" b="1"/>
            </a:lvl7pPr>
            <a:lvl8pPr marL="3192222" indent="0">
              <a:buNone/>
              <a:defRPr sz="1600" b="1"/>
            </a:lvl8pPr>
            <a:lvl9pPr marL="364825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defRPr/>
            </a:lvl1pPr>
          </a:lstStyle>
          <a:p>
            <a:r>
              <a:rPr lang="en-US"/>
              <a:t>L.Perini</a:t>
            </a:r>
            <a:endParaRPr lang="en-GB"/>
          </a:p>
        </p:txBody>
      </p:sp>
      <p:sp>
        <p:nvSpPr>
          <p:cNvPr id="8" name="Segnaposto numero diapositiva 7"/>
          <p:cNvSpPr>
            <a:spLocks noGrp="1"/>
          </p:cNvSpPr>
          <p:nvPr>
            <p:ph type="sldNum" sz="quarter" idx="11"/>
          </p:nvPr>
        </p:nvSpPr>
        <p:spPr/>
        <p:txBody>
          <a:bodyPr/>
          <a:lstStyle>
            <a:lvl1pPr>
              <a:defRPr smtClean="0"/>
            </a:lvl1pPr>
          </a:lstStyle>
          <a:p>
            <a:pPr>
              <a:defRPr/>
            </a:pPr>
            <a:fld id="{4647F95C-E571-4358-93A9-CED59747663D}" type="slidenum">
              <a:rPr lang="en-GB"/>
              <a:pPr>
                <a:defRPr/>
              </a:pPr>
              <a:t>‹N›</a:t>
            </a:fld>
            <a:endParaRPr lang="en-GB"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a:defRPr/>
            </a:lvl1pPr>
          </a:lstStyle>
          <a:p>
            <a:r>
              <a:rPr lang="en-US"/>
              <a:t>L.Perini</a:t>
            </a:r>
            <a:endParaRPr lang="en-GB"/>
          </a:p>
        </p:txBody>
      </p:sp>
      <p:sp>
        <p:nvSpPr>
          <p:cNvPr id="4" name="Segnaposto numero diapositiva 3"/>
          <p:cNvSpPr>
            <a:spLocks noGrp="1"/>
          </p:cNvSpPr>
          <p:nvPr>
            <p:ph type="sldNum" sz="quarter" idx="11"/>
          </p:nvPr>
        </p:nvSpPr>
        <p:spPr/>
        <p:txBody>
          <a:bodyPr/>
          <a:lstStyle>
            <a:lvl1pPr>
              <a:defRPr smtClean="0"/>
            </a:lvl1pPr>
          </a:lstStyle>
          <a:p>
            <a:pPr>
              <a:defRPr/>
            </a:pPr>
            <a:fld id="{4847A5D0-14AD-41C9-9CA6-E20511A3D642}" type="slidenum">
              <a:rPr lang="en-GB"/>
              <a:pPr>
                <a:defRPr/>
              </a:pPr>
              <a:t>‹N›</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r>
              <a:rPr lang="it-IT" smtClean="0"/>
              <a:t>CCR12 Dicembre 2012 </a:t>
            </a:r>
            <a:endParaRPr lang="en-US"/>
          </a:p>
        </p:txBody>
      </p:sp>
      <p:sp>
        <p:nvSpPr>
          <p:cNvPr id="6" name="Segnaposto piè di pagina 5"/>
          <p:cNvSpPr>
            <a:spLocks noGrp="1"/>
          </p:cNvSpPr>
          <p:nvPr>
            <p:ph type="ftr" sz="quarter" idx="11"/>
          </p:nvPr>
        </p:nvSpPr>
        <p:spPr/>
        <p:txBody>
          <a:bodyPr/>
          <a:lstStyle>
            <a:lvl1pPr>
              <a:defRPr/>
            </a:lvl1pPr>
          </a:lstStyle>
          <a:p>
            <a:r>
              <a:rPr lang="en-US"/>
              <a:t>L.Perini</a:t>
            </a:r>
          </a:p>
        </p:txBody>
      </p:sp>
      <p:sp>
        <p:nvSpPr>
          <p:cNvPr id="7" name="Segnaposto numero diapositiva 6"/>
          <p:cNvSpPr>
            <a:spLocks noGrp="1"/>
          </p:cNvSpPr>
          <p:nvPr>
            <p:ph type="sldNum" sz="quarter" idx="12"/>
          </p:nvPr>
        </p:nvSpPr>
        <p:spPr/>
        <p:txBody>
          <a:bodyPr/>
          <a:lstStyle>
            <a:lvl1pPr>
              <a:defRPr/>
            </a:lvl1pPr>
          </a:lstStyle>
          <a:p>
            <a:fld id="{4713F7A8-636A-4951-9BF0-67823FF7816F}" type="slidenum">
              <a:rPr lang="en-US"/>
              <a:pPr/>
              <a:t>‹N›</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defRPr/>
            </a:lvl1pPr>
          </a:lstStyle>
          <a:p>
            <a:r>
              <a:rPr lang="en-US"/>
              <a:t>L.Perini</a:t>
            </a:r>
            <a:endParaRPr lang="en-GB"/>
          </a:p>
        </p:txBody>
      </p:sp>
      <p:sp>
        <p:nvSpPr>
          <p:cNvPr id="3" name="Segnaposto numero diapositiva 2"/>
          <p:cNvSpPr>
            <a:spLocks noGrp="1"/>
          </p:cNvSpPr>
          <p:nvPr>
            <p:ph type="sldNum" sz="quarter" idx="11"/>
          </p:nvPr>
        </p:nvSpPr>
        <p:spPr/>
        <p:txBody>
          <a:bodyPr/>
          <a:lstStyle>
            <a:lvl1pPr>
              <a:defRPr smtClean="0"/>
            </a:lvl1pPr>
          </a:lstStyle>
          <a:p>
            <a:pPr>
              <a:defRPr/>
            </a:pPr>
            <a:fld id="{D5B8F504-9814-4437-885A-3D5648794E43}" type="slidenum">
              <a:rPr lang="en-GB"/>
              <a:pPr>
                <a:defRPr/>
              </a:pPr>
              <a:t>‹N›</a:t>
            </a:fld>
            <a:endParaRPr lang="en-GB"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1"/>
            <a:ext cx="3008313" cy="4691063"/>
          </a:xfrm>
        </p:spPr>
        <p:txBody>
          <a:bodyPr/>
          <a:lstStyle>
            <a:lvl1pPr marL="0" indent="0">
              <a:buNone/>
              <a:defRPr sz="1400"/>
            </a:lvl1pPr>
            <a:lvl2pPr marL="456018" indent="0">
              <a:buNone/>
              <a:defRPr sz="1200"/>
            </a:lvl2pPr>
            <a:lvl3pPr marL="912059" indent="0">
              <a:buNone/>
              <a:defRPr sz="1000"/>
            </a:lvl3pPr>
            <a:lvl4pPr marL="1368100" indent="0">
              <a:buNone/>
              <a:defRPr sz="900"/>
            </a:lvl4pPr>
            <a:lvl5pPr marL="1824127" indent="0">
              <a:buNone/>
              <a:defRPr sz="900"/>
            </a:lvl5pPr>
            <a:lvl6pPr marL="2280158" indent="0">
              <a:buNone/>
              <a:defRPr sz="900"/>
            </a:lvl6pPr>
            <a:lvl7pPr marL="2736195" indent="0">
              <a:buNone/>
              <a:defRPr sz="900"/>
            </a:lvl7pPr>
            <a:lvl8pPr marL="3192222" indent="0">
              <a:buNone/>
              <a:defRPr sz="900"/>
            </a:lvl8pPr>
            <a:lvl9pPr marL="364825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r>
              <a:rPr lang="en-US"/>
              <a:t>L.Perini</a:t>
            </a:r>
            <a:endParaRPr lang="en-GB"/>
          </a:p>
        </p:txBody>
      </p:sp>
      <p:sp>
        <p:nvSpPr>
          <p:cNvPr id="6" name="Segnaposto numero diapositiva 5"/>
          <p:cNvSpPr>
            <a:spLocks noGrp="1"/>
          </p:cNvSpPr>
          <p:nvPr>
            <p:ph type="sldNum" sz="quarter" idx="11"/>
          </p:nvPr>
        </p:nvSpPr>
        <p:spPr/>
        <p:txBody>
          <a:bodyPr/>
          <a:lstStyle>
            <a:lvl1pPr>
              <a:defRPr smtClean="0"/>
            </a:lvl1pPr>
          </a:lstStyle>
          <a:p>
            <a:pPr>
              <a:defRPr/>
            </a:pPr>
            <a:fld id="{1431052D-228C-4A79-9A96-50AC8A471C16}" type="slidenum">
              <a:rPr lang="en-GB"/>
              <a:pPr>
                <a:defRPr/>
              </a:pPr>
              <a:t>‹N›</a:t>
            </a:fld>
            <a:endParaRPr lang="en-GB"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018" indent="0">
              <a:buNone/>
              <a:defRPr sz="2800"/>
            </a:lvl2pPr>
            <a:lvl3pPr marL="912059" indent="0">
              <a:buNone/>
              <a:defRPr sz="2400"/>
            </a:lvl3pPr>
            <a:lvl4pPr marL="1368100" indent="0">
              <a:buNone/>
              <a:defRPr sz="2000"/>
            </a:lvl4pPr>
            <a:lvl5pPr marL="1824127" indent="0">
              <a:buNone/>
              <a:defRPr sz="2000"/>
            </a:lvl5pPr>
            <a:lvl6pPr marL="2280158" indent="0">
              <a:buNone/>
              <a:defRPr sz="2000"/>
            </a:lvl6pPr>
            <a:lvl7pPr marL="2736195" indent="0">
              <a:buNone/>
              <a:defRPr sz="2000"/>
            </a:lvl7pPr>
            <a:lvl8pPr marL="3192222" indent="0">
              <a:buNone/>
              <a:defRPr sz="2000"/>
            </a:lvl8pPr>
            <a:lvl9pPr marL="364825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018" indent="0">
              <a:buNone/>
              <a:defRPr sz="1200"/>
            </a:lvl2pPr>
            <a:lvl3pPr marL="912059" indent="0">
              <a:buNone/>
              <a:defRPr sz="1000"/>
            </a:lvl3pPr>
            <a:lvl4pPr marL="1368100" indent="0">
              <a:buNone/>
              <a:defRPr sz="900"/>
            </a:lvl4pPr>
            <a:lvl5pPr marL="1824127" indent="0">
              <a:buNone/>
              <a:defRPr sz="900"/>
            </a:lvl5pPr>
            <a:lvl6pPr marL="2280158" indent="0">
              <a:buNone/>
              <a:defRPr sz="900"/>
            </a:lvl6pPr>
            <a:lvl7pPr marL="2736195" indent="0">
              <a:buNone/>
              <a:defRPr sz="900"/>
            </a:lvl7pPr>
            <a:lvl8pPr marL="3192222" indent="0">
              <a:buNone/>
              <a:defRPr sz="900"/>
            </a:lvl8pPr>
            <a:lvl9pPr marL="364825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r>
              <a:rPr lang="en-US"/>
              <a:t>L.Perini</a:t>
            </a:r>
            <a:endParaRPr lang="en-GB"/>
          </a:p>
        </p:txBody>
      </p:sp>
      <p:sp>
        <p:nvSpPr>
          <p:cNvPr id="6" name="Segnaposto numero diapositiva 5"/>
          <p:cNvSpPr>
            <a:spLocks noGrp="1"/>
          </p:cNvSpPr>
          <p:nvPr>
            <p:ph type="sldNum" sz="quarter" idx="11"/>
          </p:nvPr>
        </p:nvSpPr>
        <p:spPr/>
        <p:txBody>
          <a:bodyPr/>
          <a:lstStyle>
            <a:lvl1pPr>
              <a:defRPr smtClean="0"/>
            </a:lvl1pPr>
          </a:lstStyle>
          <a:p>
            <a:pPr>
              <a:defRPr/>
            </a:pPr>
            <a:fld id="{35F154DE-4179-4BD4-8D39-F26D41EAD683}" type="slidenum">
              <a:rPr lang="en-GB"/>
              <a:pPr>
                <a:defRPr/>
              </a:pPr>
              <a:t>‹N›</a:t>
            </a:fld>
            <a:endParaRPr lang="en-GB"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US"/>
              <a:t>L.Perini</a:t>
            </a:r>
            <a:endParaRPr lang="en-GB"/>
          </a:p>
        </p:txBody>
      </p:sp>
      <p:sp>
        <p:nvSpPr>
          <p:cNvPr id="5" name="Segnaposto numero diapositiva 4"/>
          <p:cNvSpPr>
            <a:spLocks noGrp="1"/>
          </p:cNvSpPr>
          <p:nvPr>
            <p:ph type="sldNum" sz="quarter" idx="11"/>
          </p:nvPr>
        </p:nvSpPr>
        <p:spPr/>
        <p:txBody>
          <a:bodyPr/>
          <a:lstStyle>
            <a:lvl1pPr>
              <a:defRPr smtClean="0"/>
            </a:lvl1pPr>
          </a:lstStyle>
          <a:p>
            <a:pPr>
              <a:defRPr/>
            </a:pPr>
            <a:fld id="{71BE1EA2-15E2-49C5-B255-A6469AD348FE}" type="slidenum">
              <a:rPr lang="en-GB"/>
              <a:pPr>
                <a:defRPr/>
              </a:pPr>
              <a:t>‹N›</a:t>
            </a:fld>
            <a:endParaRPr lang="en-GB"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7888" y="66676"/>
            <a:ext cx="2160587" cy="6337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6125" y="66676"/>
            <a:ext cx="6329363" cy="6337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US"/>
              <a:t>L.Perini</a:t>
            </a:r>
            <a:endParaRPr lang="en-GB"/>
          </a:p>
        </p:txBody>
      </p:sp>
      <p:sp>
        <p:nvSpPr>
          <p:cNvPr id="5" name="Segnaposto numero diapositiva 4"/>
          <p:cNvSpPr>
            <a:spLocks noGrp="1"/>
          </p:cNvSpPr>
          <p:nvPr>
            <p:ph type="sldNum" sz="quarter" idx="11"/>
          </p:nvPr>
        </p:nvSpPr>
        <p:spPr/>
        <p:txBody>
          <a:bodyPr/>
          <a:lstStyle>
            <a:lvl1pPr>
              <a:defRPr smtClean="0"/>
            </a:lvl1pPr>
          </a:lstStyle>
          <a:p>
            <a:pPr>
              <a:defRPr/>
            </a:pPr>
            <a:fld id="{3CD00D96-598A-46D2-AA91-261E56F93426}" type="slidenum">
              <a:rPr lang="en-GB"/>
              <a:pPr>
                <a:defRPr/>
              </a:pPr>
              <a:t>‹N›</a:t>
            </a:fld>
            <a:endParaRPr lang="en-GB"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630786" name="Rectangle 2"/>
          <p:cNvSpPr>
            <a:spLocks noChangeArrowheads="1"/>
          </p:cNvSpPr>
          <p:nvPr/>
        </p:nvSpPr>
        <p:spPr bwMode="auto">
          <a:xfrm>
            <a:off x="0" y="1"/>
            <a:ext cx="9144000" cy="212725"/>
          </a:xfrm>
          <a:prstGeom prst="rect">
            <a:avLst/>
          </a:prstGeom>
          <a:solidFill>
            <a:schemeClr val="tx1"/>
          </a:solidFill>
          <a:ln w="9525" algn="ctr">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it-IT" sz="1800" dirty="0">
              <a:solidFill>
                <a:srgbClr val="E5E5FF"/>
              </a:solidFill>
              <a:latin typeface="Verdana" pitchFamily="34" charset="0"/>
            </a:endParaRPr>
          </a:p>
        </p:txBody>
      </p:sp>
      <p:sp>
        <p:nvSpPr>
          <p:cNvPr id="630787" name="Rectangle 3"/>
          <p:cNvSpPr>
            <a:spLocks noGrp="1" noChangeArrowheads="1"/>
          </p:cNvSpPr>
          <p:nvPr>
            <p:ph type="subTitle" idx="1"/>
          </p:nvPr>
        </p:nvSpPr>
        <p:spPr>
          <a:xfrm>
            <a:off x="2160589" y="3676650"/>
            <a:ext cx="6518275" cy="1397000"/>
          </a:xfrm>
        </p:spPr>
        <p:txBody>
          <a:bodyPr/>
          <a:lstStyle>
            <a:lvl1pPr marL="0" indent="0">
              <a:buFontTx/>
              <a:buNone/>
              <a:defRPr sz="2000" i="1"/>
            </a:lvl1pPr>
          </a:lstStyle>
          <a:p>
            <a:r>
              <a:rPr lang="en-GB"/>
              <a:t>Click to edit Master subtitle style</a:t>
            </a:r>
          </a:p>
          <a:p>
            <a:r>
              <a:rPr lang="en-GB"/>
              <a:t>Date of Event</a:t>
            </a:r>
          </a:p>
        </p:txBody>
      </p:sp>
      <p:sp>
        <p:nvSpPr>
          <p:cNvPr id="630788" name="Rectangle 4"/>
          <p:cNvSpPr>
            <a:spLocks noChangeArrowheads="1"/>
          </p:cNvSpPr>
          <p:nvPr/>
        </p:nvSpPr>
        <p:spPr bwMode="auto">
          <a:xfrm>
            <a:off x="0" y="6553200"/>
            <a:ext cx="9144000" cy="304800"/>
          </a:xfrm>
          <a:prstGeom prst="rect">
            <a:avLst/>
          </a:prstGeom>
          <a:solidFill>
            <a:schemeClr val="tx2"/>
          </a:solidFill>
          <a:ln w="9525">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it-IT" sz="1800" dirty="0">
              <a:solidFill>
                <a:schemeClr val="bg2"/>
              </a:solidFill>
              <a:latin typeface="Verdana" pitchFamily="34" charset="0"/>
            </a:endParaRPr>
          </a:p>
        </p:txBody>
      </p:sp>
      <p:sp>
        <p:nvSpPr>
          <p:cNvPr id="630789" name="Rectangle 5"/>
          <p:cNvSpPr>
            <a:spLocks noGrp="1" noChangeArrowheads="1"/>
          </p:cNvSpPr>
          <p:nvPr>
            <p:ph type="ctrTitle"/>
          </p:nvPr>
        </p:nvSpPr>
        <p:spPr>
          <a:xfrm>
            <a:off x="2155826" y="2494013"/>
            <a:ext cx="6518275" cy="1076325"/>
          </a:xfrm>
        </p:spPr>
        <p:txBody>
          <a:bodyPr anchor="t"/>
          <a:lstStyle>
            <a:lvl1pPr algn="l">
              <a:defRPr sz="3600">
                <a:solidFill>
                  <a:schemeClr val="tx1"/>
                </a:solidFill>
              </a:defRPr>
            </a:lvl1pPr>
          </a:lstStyle>
          <a:p>
            <a:r>
              <a:rPr lang="en-GB"/>
              <a:t>Click to edit Master title style</a:t>
            </a:r>
          </a:p>
        </p:txBody>
      </p:sp>
      <p:sp>
        <p:nvSpPr>
          <p:cNvPr id="630790" name="Rectangle 6"/>
          <p:cNvSpPr>
            <a:spLocks noChangeArrowheads="1"/>
          </p:cNvSpPr>
          <p:nvPr/>
        </p:nvSpPr>
        <p:spPr bwMode="auto">
          <a:xfrm>
            <a:off x="0" y="836613"/>
            <a:ext cx="9144000" cy="860425"/>
          </a:xfrm>
          <a:prstGeom prst="rect">
            <a:avLst/>
          </a:prstGeom>
          <a:solidFill>
            <a:schemeClr val="bg1"/>
          </a:solidFill>
          <a:ln w="9525" algn="ctr">
            <a:noFill/>
            <a:miter lim="800000"/>
            <a:headEnd/>
            <a:tailEnd/>
          </a:ln>
          <a:effectLst/>
        </p:spPr>
        <p:txBody>
          <a:bodyPr wrap="none" lIns="91203" tIns="45602" rIns="91203" bIns="45602" anchor="ctr"/>
          <a:lstStyle/>
          <a:p>
            <a:endParaRPr lang="it-IT"/>
          </a:p>
        </p:txBody>
      </p:sp>
      <p:sp>
        <p:nvSpPr>
          <p:cNvPr id="630791" name="Rectangle 7"/>
          <p:cNvSpPr>
            <a:spLocks noChangeArrowheads="1"/>
          </p:cNvSpPr>
          <p:nvPr/>
        </p:nvSpPr>
        <p:spPr bwMode="auto">
          <a:xfrm>
            <a:off x="4341863" y="209550"/>
            <a:ext cx="4802187" cy="852488"/>
          </a:xfrm>
          <a:prstGeom prst="rect">
            <a:avLst/>
          </a:prstGeom>
          <a:solidFill>
            <a:schemeClr val="tx1"/>
          </a:solidFill>
          <a:ln w="9525" algn="ctr">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it-IT" sz="1800" dirty="0">
              <a:solidFill>
                <a:schemeClr val="accent2"/>
              </a:solidFill>
              <a:latin typeface="Verdana" pitchFamily="34" charset="0"/>
            </a:endParaRPr>
          </a:p>
        </p:txBody>
      </p:sp>
      <p:sp>
        <p:nvSpPr>
          <p:cNvPr id="630792" name="Oval 8"/>
          <p:cNvSpPr>
            <a:spLocks noChangeArrowheads="1"/>
          </p:cNvSpPr>
          <p:nvPr/>
        </p:nvSpPr>
        <p:spPr bwMode="auto">
          <a:xfrm>
            <a:off x="3884613" y="207963"/>
            <a:ext cx="887412" cy="860425"/>
          </a:xfrm>
          <a:prstGeom prst="ellipse">
            <a:avLst/>
          </a:prstGeom>
          <a:solidFill>
            <a:schemeClr val="bg1"/>
          </a:solidFill>
          <a:ln w="9525" algn="ctr">
            <a:noFill/>
            <a:round/>
            <a:headEnd/>
            <a:tailEnd/>
          </a:ln>
          <a:effectLst/>
        </p:spPr>
        <p:txBody>
          <a:bodyPr wrap="none" lIns="91203" tIns="45602" rIns="91203" bIns="45602" anchor="ctr"/>
          <a:lstStyle/>
          <a:p>
            <a:endParaRPr lang="it-IT"/>
          </a:p>
        </p:txBody>
      </p:sp>
      <p:pic>
        <p:nvPicPr>
          <p:cNvPr id="630793" name="Picture 9" descr="eu_logo2"/>
          <p:cNvPicPr>
            <a:picLocks noChangeAspect="1" noChangeArrowheads="1"/>
          </p:cNvPicPr>
          <p:nvPr/>
        </p:nvPicPr>
        <p:blipFill>
          <a:blip r:embed="rId2" cstate="print"/>
          <a:srcRect/>
          <a:stretch>
            <a:fillRect/>
          </a:stretch>
        </p:blipFill>
        <p:spPr bwMode="auto">
          <a:xfrm>
            <a:off x="7870875" y="5694363"/>
            <a:ext cx="809625" cy="571500"/>
          </a:xfrm>
          <a:prstGeom prst="rect">
            <a:avLst/>
          </a:prstGeom>
          <a:noFill/>
          <a:ln w="25400">
            <a:noFill/>
            <a:miter lim="800000"/>
            <a:headEnd/>
            <a:tailEnd/>
          </a:ln>
        </p:spPr>
      </p:pic>
      <p:sp>
        <p:nvSpPr>
          <p:cNvPr id="630794" name="Text Box 10"/>
          <p:cNvSpPr txBox="1">
            <a:spLocks noChangeArrowheads="1"/>
          </p:cNvSpPr>
          <p:nvPr/>
        </p:nvSpPr>
        <p:spPr bwMode="auto">
          <a:xfrm>
            <a:off x="50" y="6491305"/>
            <a:ext cx="2238375" cy="369094"/>
          </a:xfrm>
          <a:prstGeom prst="rect">
            <a:avLst/>
          </a:prstGeom>
          <a:noFill/>
          <a:ln w="9525" algn="ctr">
            <a:noFill/>
            <a:miter lim="800000"/>
            <a:headEnd/>
            <a:tailEnd/>
          </a:ln>
          <a:effectLst/>
        </p:spPr>
        <p:txBody>
          <a:bodyPr lIns="91203" tIns="45602" rIns="91203" bIns="45602">
            <a:spAutoFit/>
          </a:bodyPr>
          <a:lstStyle/>
          <a:p>
            <a:pPr eaLnBrk="1" hangingPunct="1">
              <a:spcBef>
                <a:spcPct val="50000"/>
              </a:spcBef>
              <a:buClr>
                <a:srgbClr val="FFCC66"/>
              </a:buClr>
            </a:pPr>
            <a:r>
              <a:rPr lang="en-GB" sz="1200" dirty="0">
                <a:latin typeface="Verdana" pitchFamily="34" charset="0"/>
              </a:rPr>
              <a:t>EGEE-II INFSO-RI-031688</a:t>
            </a:r>
            <a:r>
              <a:rPr lang="en-GB" sz="1800" dirty="0">
                <a:latin typeface="Verdana" pitchFamily="34" charset="0"/>
              </a:rPr>
              <a:t> </a:t>
            </a:r>
          </a:p>
        </p:txBody>
      </p:sp>
      <p:pic>
        <p:nvPicPr>
          <p:cNvPr id="630795" name="Picture 11" descr="egee_bigger"/>
          <p:cNvPicPr>
            <a:picLocks noChangeAspect="1" noChangeArrowheads="1"/>
          </p:cNvPicPr>
          <p:nvPr/>
        </p:nvPicPr>
        <p:blipFill>
          <a:blip r:embed="rId3" cstate="print"/>
          <a:srcRect/>
          <a:stretch>
            <a:fillRect/>
          </a:stretch>
        </p:blipFill>
        <p:spPr bwMode="auto">
          <a:xfrm>
            <a:off x="2168575" y="344489"/>
            <a:ext cx="2390775" cy="590550"/>
          </a:xfrm>
          <a:prstGeom prst="rect">
            <a:avLst/>
          </a:prstGeom>
          <a:noFill/>
        </p:spPr>
      </p:pic>
      <p:sp>
        <p:nvSpPr>
          <p:cNvPr id="630796" name="Text Box 12"/>
          <p:cNvSpPr txBox="1">
            <a:spLocks noChangeArrowheads="1"/>
          </p:cNvSpPr>
          <p:nvPr/>
        </p:nvSpPr>
        <p:spPr bwMode="auto">
          <a:xfrm>
            <a:off x="4903788" y="696932"/>
            <a:ext cx="4025900" cy="369094"/>
          </a:xfrm>
          <a:prstGeom prst="rect">
            <a:avLst/>
          </a:prstGeom>
          <a:noFill/>
          <a:ln w="9525" algn="ctr">
            <a:noFill/>
            <a:miter lim="800000"/>
            <a:headEnd/>
            <a:tailEnd/>
          </a:ln>
          <a:effectLst/>
        </p:spPr>
        <p:txBody>
          <a:bodyPr lIns="91203" tIns="45602" rIns="91203" bIns="45602">
            <a:spAutoFit/>
          </a:bodyPr>
          <a:lstStyle/>
          <a:p>
            <a:pPr eaLnBrk="1" hangingPunct="1">
              <a:spcBef>
                <a:spcPct val="20000"/>
              </a:spcBef>
              <a:buClr>
                <a:srgbClr val="FFCC66"/>
              </a:buClr>
            </a:pPr>
            <a:r>
              <a:rPr lang="en-GB" sz="1800" dirty="0">
                <a:solidFill>
                  <a:schemeClr val="bg1"/>
                </a:solidFill>
                <a:latin typeface="Arial" charset="0"/>
              </a:rPr>
              <a:t>Enabling Grids for E-</a:t>
            </a:r>
            <a:r>
              <a:rPr lang="en-GB" sz="1800" dirty="0" err="1">
                <a:solidFill>
                  <a:schemeClr val="bg1"/>
                </a:solidFill>
                <a:latin typeface="Arial" charset="0"/>
              </a:rPr>
              <a:t>sciencE</a:t>
            </a:r>
            <a:endParaRPr lang="en-GB" sz="1800" dirty="0">
              <a:solidFill>
                <a:schemeClr val="bg1"/>
              </a:solidFill>
              <a:latin typeface="Arial" charset="0"/>
            </a:endParaRPr>
          </a:p>
        </p:txBody>
      </p:sp>
      <p:pic>
        <p:nvPicPr>
          <p:cNvPr id="630797" name="Picture 13" descr="EGEE 30y"/>
          <p:cNvPicPr>
            <a:picLocks noChangeAspect="1" noChangeArrowheads="1"/>
          </p:cNvPicPr>
          <p:nvPr/>
        </p:nvPicPr>
        <p:blipFill>
          <a:blip r:embed="rId4" cstate="print"/>
          <a:srcRect/>
          <a:stretch>
            <a:fillRect/>
          </a:stretch>
        </p:blipFill>
        <p:spPr bwMode="auto">
          <a:xfrm>
            <a:off x="0" y="212726"/>
            <a:ext cx="1798638" cy="5400675"/>
          </a:xfrm>
          <a:prstGeom prst="rect">
            <a:avLst/>
          </a:prstGeom>
          <a:noFill/>
        </p:spPr>
      </p:pic>
      <p:sp>
        <p:nvSpPr>
          <p:cNvPr id="630798" name="Text Box 14"/>
          <p:cNvSpPr txBox="1">
            <a:spLocks noChangeArrowheads="1"/>
          </p:cNvSpPr>
          <p:nvPr/>
        </p:nvSpPr>
        <p:spPr bwMode="auto">
          <a:xfrm>
            <a:off x="1" y="5861051"/>
            <a:ext cx="1890163" cy="341198"/>
          </a:xfrm>
          <a:prstGeom prst="rect">
            <a:avLst/>
          </a:prstGeom>
          <a:noFill/>
          <a:ln w="25400" algn="ctr">
            <a:noFill/>
            <a:miter lim="800000"/>
            <a:headEnd/>
            <a:tailEnd/>
          </a:ln>
          <a:effectLst/>
        </p:spPr>
        <p:txBody>
          <a:bodyPr wrap="none" lIns="91203" tIns="45602" rIns="91203" bIns="45602">
            <a:spAutoFit/>
          </a:bodyPr>
          <a:lstStyle/>
          <a:p>
            <a:pPr eaLnBrk="1" hangingPunct="1">
              <a:spcBef>
                <a:spcPct val="20000"/>
              </a:spcBef>
              <a:buClr>
                <a:srgbClr val="FFCC66"/>
              </a:buClr>
            </a:pPr>
            <a:r>
              <a:rPr lang="en-GB" sz="1600" b="1" dirty="0">
                <a:solidFill>
                  <a:schemeClr val="accent2"/>
                </a:solidFill>
                <a:latin typeface="Arial" charset="0"/>
              </a:rPr>
              <a:t>www.eu-egee.org</a:t>
            </a:r>
          </a:p>
        </p:txBody>
      </p:sp>
      <p:pic>
        <p:nvPicPr>
          <p:cNvPr id="630799" name="Picture 15" descr="InfsoMedia_EN_RGB_Hi"/>
          <p:cNvPicPr>
            <a:picLocks noChangeAspect="1" noChangeArrowheads="1"/>
          </p:cNvPicPr>
          <p:nvPr userDrawn="1"/>
        </p:nvPicPr>
        <p:blipFill>
          <a:blip r:embed="rId5" cstate="print"/>
          <a:srcRect/>
          <a:stretch>
            <a:fillRect/>
          </a:stretch>
        </p:blipFill>
        <p:spPr bwMode="auto">
          <a:xfrm>
            <a:off x="6329413" y="5592813"/>
            <a:ext cx="1336675" cy="858837"/>
          </a:xfrm>
          <a:prstGeom prst="rect">
            <a:avLst/>
          </a:prstGeom>
          <a:noFill/>
          <a:ln w="9525">
            <a:noFill/>
            <a:miter lim="800000"/>
            <a:headEnd/>
            <a:tailEnd/>
          </a:ln>
        </p:spPr>
      </p:pic>
      <p:sp>
        <p:nvSpPr>
          <p:cNvPr id="630800" name="Text Box 16"/>
          <p:cNvSpPr txBox="1">
            <a:spLocks noChangeArrowheads="1"/>
          </p:cNvSpPr>
          <p:nvPr userDrawn="1"/>
        </p:nvSpPr>
        <p:spPr bwMode="auto">
          <a:xfrm>
            <a:off x="5643613" y="6491305"/>
            <a:ext cx="3500437" cy="369094"/>
          </a:xfrm>
          <a:prstGeom prst="rect">
            <a:avLst/>
          </a:prstGeom>
          <a:noFill/>
          <a:ln w="9525" algn="ctr">
            <a:noFill/>
            <a:miter lim="800000"/>
            <a:headEnd/>
            <a:tailEnd/>
          </a:ln>
          <a:effectLst/>
        </p:spPr>
        <p:txBody>
          <a:bodyPr lIns="91203" tIns="45602" rIns="91203" bIns="45602">
            <a:spAutoFit/>
          </a:bodyPr>
          <a:lstStyle/>
          <a:p>
            <a:pPr eaLnBrk="1" hangingPunct="1">
              <a:spcBef>
                <a:spcPct val="50000"/>
              </a:spcBef>
              <a:buClr>
                <a:srgbClr val="FFCC66"/>
              </a:buClr>
            </a:pPr>
            <a:r>
              <a:rPr lang="en-GB" sz="1200" dirty="0">
                <a:solidFill>
                  <a:schemeClr val="accent2"/>
                </a:solidFill>
                <a:latin typeface="Verdana" pitchFamily="34" charset="0"/>
              </a:rPr>
              <a:t>EGEE and gLite are registered trademarks</a:t>
            </a:r>
            <a:r>
              <a:rPr lang="en-GB" sz="1800" dirty="0">
                <a:solidFill>
                  <a:schemeClr val="accent2"/>
                </a:solidFill>
                <a:latin typeface="Arial" charset="0"/>
              </a:rPr>
              <a:t>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7B2C4AAB-3C2B-41FA-A0C9-AD1D972674A9}" type="slidenum">
              <a:rPr lang="en-GB"/>
              <a:pPr/>
              <a:t>‹N›</a:t>
            </a:fld>
            <a:endParaRPr lang="en-GB"/>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5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63"/>
            <a:ext cx="7772400" cy="1500187"/>
          </a:xfrm>
        </p:spPr>
        <p:txBody>
          <a:bodyPr anchor="b"/>
          <a:lstStyle>
            <a:lvl1pPr marL="0" indent="0">
              <a:buNone/>
              <a:defRPr sz="2000"/>
            </a:lvl1pPr>
            <a:lvl2pPr marL="456018" indent="0">
              <a:buNone/>
              <a:defRPr sz="1800"/>
            </a:lvl2pPr>
            <a:lvl3pPr marL="912059" indent="0">
              <a:buNone/>
              <a:defRPr sz="1600"/>
            </a:lvl3pPr>
            <a:lvl4pPr marL="1368100" indent="0">
              <a:buNone/>
              <a:defRPr sz="1400"/>
            </a:lvl4pPr>
            <a:lvl5pPr marL="1824127" indent="0">
              <a:buNone/>
              <a:defRPr sz="1400"/>
            </a:lvl5pPr>
            <a:lvl6pPr marL="2280158" indent="0">
              <a:buNone/>
              <a:defRPr sz="1400"/>
            </a:lvl6pPr>
            <a:lvl7pPr marL="2736195" indent="0">
              <a:buNone/>
              <a:defRPr sz="1400"/>
            </a:lvl7pPr>
            <a:lvl8pPr marL="3192222" indent="0">
              <a:buNone/>
              <a:defRPr sz="1400"/>
            </a:lvl8pPr>
            <a:lvl9pPr marL="3648250" indent="0">
              <a:buNone/>
              <a:defRPr sz="1400"/>
            </a:lvl9pPr>
          </a:lstStyle>
          <a:p>
            <a:pPr lvl="0"/>
            <a:r>
              <a:rPr lang="it-IT" smtClean="0"/>
              <a:t>Fare clic per modificare stili del testo dello schema</a:t>
            </a:r>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330ECFFC-31EB-4207-B3CA-8257BDB00E70}" type="slidenum">
              <a:rPr lang="en-GB"/>
              <a:pPr/>
              <a:t>‹N›</a:t>
            </a:fld>
            <a:endParaRPr lang="en-GB"/>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346075" y="974725"/>
            <a:ext cx="4217988"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16513" y="974725"/>
            <a:ext cx="4219575"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piè di pagina 4"/>
          <p:cNvSpPr>
            <a:spLocks noGrp="1"/>
          </p:cNvSpPr>
          <p:nvPr>
            <p:ph type="ftr" sz="quarter" idx="10"/>
          </p:nvPr>
        </p:nvSpPr>
        <p:spPr/>
        <p:txBody>
          <a:bodyPr/>
          <a:lstStyle>
            <a:lvl1pPr>
              <a:defRPr/>
            </a:lvl1pPr>
          </a:lstStyle>
          <a:p>
            <a:r>
              <a:rPr lang="en-GB"/>
              <a:t>L.Perini</a:t>
            </a:r>
          </a:p>
        </p:txBody>
      </p:sp>
      <p:sp>
        <p:nvSpPr>
          <p:cNvPr id="6" name="Segnaposto numero diapositiva 5"/>
          <p:cNvSpPr>
            <a:spLocks noGrp="1"/>
          </p:cNvSpPr>
          <p:nvPr>
            <p:ph type="sldNum" sz="quarter" idx="11"/>
          </p:nvPr>
        </p:nvSpPr>
        <p:spPr/>
        <p:txBody>
          <a:bodyPr/>
          <a:lstStyle>
            <a:lvl1pPr>
              <a:defRPr/>
            </a:lvl1pPr>
          </a:lstStyle>
          <a:p>
            <a:fld id="{B5B1062D-7BF1-4BD1-ADED-3FFD93CD32EC}" type="slidenum">
              <a:rPr lang="en-GB"/>
              <a:pPr/>
              <a:t>‹N›</a:t>
            </a:fld>
            <a:endParaRPr lang="en-GB"/>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6018" indent="0">
              <a:buNone/>
              <a:defRPr sz="2000" b="1"/>
            </a:lvl2pPr>
            <a:lvl3pPr marL="912059" indent="0">
              <a:buNone/>
              <a:defRPr sz="1800" b="1"/>
            </a:lvl3pPr>
            <a:lvl4pPr marL="1368100" indent="0">
              <a:buNone/>
              <a:defRPr sz="1600" b="1"/>
            </a:lvl4pPr>
            <a:lvl5pPr marL="1824127" indent="0">
              <a:buNone/>
              <a:defRPr sz="1600" b="1"/>
            </a:lvl5pPr>
            <a:lvl6pPr marL="2280158" indent="0">
              <a:buNone/>
              <a:defRPr sz="1600" b="1"/>
            </a:lvl6pPr>
            <a:lvl7pPr marL="2736195" indent="0">
              <a:buNone/>
              <a:defRPr sz="1600" b="1"/>
            </a:lvl7pPr>
            <a:lvl8pPr marL="3192222" indent="0">
              <a:buNone/>
              <a:defRPr sz="1600" b="1"/>
            </a:lvl8pPr>
            <a:lvl9pPr marL="364825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6018" indent="0">
              <a:buNone/>
              <a:defRPr sz="2000" b="1"/>
            </a:lvl2pPr>
            <a:lvl3pPr marL="912059" indent="0">
              <a:buNone/>
              <a:defRPr sz="1800" b="1"/>
            </a:lvl3pPr>
            <a:lvl4pPr marL="1368100" indent="0">
              <a:buNone/>
              <a:defRPr sz="1600" b="1"/>
            </a:lvl4pPr>
            <a:lvl5pPr marL="1824127" indent="0">
              <a:buNone/>
              <a:defRPr sz="1600" b="1"/>
            </a:lvl5pPr>
            <a:lvl6pPr marL="2280158" indent="0">
              <a:buNone/>
              <a:defRPr sz="1600" b="1"/>
            </a:lvl6pPr>
            <a:lvl7pPr marL="2736195" indent="0">
              <a:buNone/>
              <a:defRPr sz="1600" b="1"/>
            </a:lvl7pPr>
            <a:lvl8pPr marL="3192222" indent="0">
              <a:buNone/>
              <a:defRPr sz="1600" b="1"/>
            </a:lvl8pPr>
            <a:lvl9pPr marL="364825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piè di pagina 6"/>
          <p:cNvSpPr>
            <a:spLocks noGrp="1"/>
          </p:cNvSpPr>
          <p:nvPr>
            <p:ph type="ftr" sz="quarter" idx="10"/>
          </p:nvPr>
        </p:nvSpPr>
        <p:spPr/>
        <p:txBody>
          <a:bodyPr/>
          <a:lstStyle>
            <a:lvl1pPr>
              <a:defRPr/>
            </a:lvl1pPr>
          </a:lstStyle>
          <a:p>
            <a:r>
              <a:rPr lang="en-GB"/>
              <a:t>L.Perini</a:t>
            </a:r>
          </a:p>
        </p:txBody>
      </p:sp>
      <p:sp>
        <p:nvSpPr>
          <p:cNvPr id="8" name="Segnaposto numero diapositiva 7"/>
          <p:cNvSpPr>
            <a:spLocks noGrp="1"/>
          </p:cNvSpPr>
          <p:nvPr>
            <p:ph type="sldNum" sz="quarter" idx="11"/>
          </p:nvPr>
        </p:nvSpPr>
        <p:spPr/>
        <p:txBody>
          <a:bodyPr/>
          <a:lstStyle>
            <a:lvl1pPr>
              <a:defRPr/>
            </a:lvl1pPr>
          </a:lstStyle>
          <a:p>
            <a:fld id="{415CC480-3BB2-49EE-9AF4-7163E78DB2F2}" type="slidenum">
              <a:rPr lang="en-GB"/>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6018" indent="0">
              <a:buNone/>
              <a:defRPr sz="2000" b="1"/>
            </a:lvl2pPr>
            <a:lvl3pPr marL="912059" indent="0">
              <a:buNone/>
              <a:defRPr sz="1800" b="1"/>
            </a:lvl3pPr>
            <a:lvl4pPr marL="1368100" indent="0">
              <a:buNone/>
              <a:defRPr sz="1600" b="1"/>
            </a:lvl4pPr>
            <a:lvl5pPr marL="1824127" indent="0">
              <a:buNone/>
              <a:defRPr sz="1600" b="1"/>
            </a:lvl5pPr>
            <a:lvl6pPr marL="2280158" indent="0">
              <a:buNone/>
              <a:defRPr sz="1600" b="1"/>
            </a:lvl6pPr>
            <a:lvl7pPr marL="2736195" indent="0">
              <a:buNone/>
              <a:defRPr sz="1600" b="1"/>
            </a:lvl7pPr>
            <a:lvl8pPr marL="3192222" indent="0">
              <a:buNone/>
              <a:defRPr sz="1600" b="1"/>
            </a:lvl8pPr>
            <a:lvl9pPr marL="364825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535113"/>
            <a:ext cx="4041775" cy="639762"/>
          </a:xfrm>
        </p:spPr>
        <p:txBody>
          <a:bodyPr anchor="b"/>
          <a:lstStyle>
            <a:lvl1pPr marL="0" indent="0">
              <a:buNone/>
              <a:defRPr sz="2400" b="1"/>
            </a:lvl1pPr>
            <a:lvl2pPr marL="456018" indent="0">
              <a:buNone/>
              <a:defRPr sz="2000" b="1"/>
            </a:lvl2pPr>
            <a:lvl3pPr marL="912059" indent="0">
              <a:buNone/>
              <a:defRPr sz="1800" b="1"/>
            </a:lvl3pPr>
            <a:lvl4pPr marL="1368100" indent="0">
              <a:buNone/>
              <a:defRPr sz="1600" b="1"/>
            </a:lvl4pPr>
            <a:lvl5pPr marL="1824127" indent="0">
              <a:buNone/>
              <a:defRPr sz="1600" b="1"/>
            </a:lvl5pPr>
            <a:lvl6pPr marL="2280158" indent="0">
              <a:buNone/>
              <a:defRPr sz="1600" b="1"/>
            </a:lvl6pPr>
            <a:lvl7pPr marL="2736195" indent="0">
              <a:buNone/>
              <a:defRPr sz="1600" b="1"/>
            </a:lvl7pPr>
            <a:lvl8pPr marL="3192222" indent="0">
              <a:buNone/>
              <a:defRPr sz="1600" b="1"/>
            </a:lvl8pPr>
            <a:lvl9pPr marL="364825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r>
              <a:rPr lang="it-IT" smtClean="0"/>
              <a:t>CCR12 Dicembre 2012 </a:t>
            </a:r>
            <a:endParaRPr lang="en-US"/>
          </a:p>
        </p:txBody>
      </p:sp>
      <p:sp>
        <p:nvSpPr>
          <p:cNvPr id="8" name="Segnaposto piè di pagina 7"/>
          <p:cNvSpPr>
            <a:spLocks noGrp="1"/>
          </p:cNvSpPr>
          <p:nvPr>
            <p:ph type="ftr" sz="quarter" idx="11"/>
          </p:nvPr>
        </p:nvSpPr>
        <p:spPr/>
        <p:txBody>
          <a:bodyPr/>
          <a:lstStyle>
            <a:lvl1pPr>
              <a:defRPr/>
            </a:lvl1pPr>
          </a:lstStyle>
          <a:p>
            <a:r>
              <a:rPr lang="en-US"/>
              <a:t>L.Perini</a:t>
            </a:r>
          </a:p>
        </p:txBody>
      </p:sp>
      <p:sp>
        <p:nvSpPr>
          <p:cNvPr id="9" name="Segnaposto numero diapositiva 8"/>
          <p:cNvSpPr>
            <a:spLocks noGrp="1"/>
          </p:cNvSpPr>
          <p:nvPr>
            <p:ph type="sldNum" sz="quarter" idx="12"/>
          </p:nvPr>
        </p:nvSpPr>
        <p:spPr/>
        <p:txBody>
          <a:bodyPr/>
          <a:lstStyle>
            <a:lvl1pPr>
              <a:defRPr/>
            </a:lvl1pPr>
          </a:lstStyle>
          <a:p>
            <a:fld id="{608E3697-D1DA-4CEA-9A24-32BD48D6AB88}" type="slidenum">
              <a:rPr lang="en-US"/>
              <a:pPr/>
              <a:t>‹N›</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piè di pagina 2"/>
          <p:cNvSpPr>
            <a:spLocks noGrp="1"/>
          </p:cNvSpPr>
          <p:nvPr>
            <p:ph type="ftr" sz="quarter" idx="10"/>
          </p:nvPr>
        </p:nvSpPr>
        <p:spPr/>
        <p:txBody>
          <a:bodyPr/>
          <a:lstStyle>
            <a:lvl1pPr>
              <a:defRPr/>
            </a:lvl1pPr>
          </a:lstStyle>
          <a:p>
            <a:r>
              <a:rPr lang="en-GB"/>
              <a:t>L.Perini</a:t>
            </a:r>
          </a:p>
        </p:txBody>
      </p:sp>
      <p:sp>
        <p:nvSpPr>
          <p:cNvPr id="4" name="Segnaposto numero diapositiva 3"/>
          <p:cNvSpPr>
            <a:spLocks noGrp="1"/>
          </p:cNvSpPr>
          <p:nvPr>
            <p:ph type="sldNum" sz="quarter" idx="11"/>
          </p:nvPr>
        </p:nvSpPr>
        <p:spPr/>
        <p:txBody>
          <a:bodyPr/>
          <a:lstStyle>
            <a:lvl1pPr>
              <a:defRPr/>
            </a:lvl1pPr>
          </a:lstStyle>
          <a:p>
            <a:fld id="{EBA5D9F6-436A-4A5E-A2BE-E3DE95D23AC4}" type="slidenum">
              <a:rPr lang="en-GB"/>
              <a:pPr/>
              <a:t>‹N›</a:t>
            </a:fld>
            <a:endParaRPr lang="en-GB"/>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piè di pagina 1"/>
          <p:cNvSpPr>
            <a:spLocks noGrp="1"/>
          </p:cNvSpPr>
          <p:nvPr>
            <p:ph type="ftr" sz="quarter" idx="10"/>
          </p:nvPr>
        </p:nvSpPr>
        <p:spPr/>
        <p:txBody>
          <a:bodyPr/>
          <a:lstStyle>
            <a:lvl1pPr>
              <a:defRPr/>
            </a:lvl1pPr>
          </a:lstStyle>
          <a:p>
            <a:r>
              <a:rPr lang="en-GB"/>
              <a:t>L.Perini</a:t>
            </a:r>
          </a:p>
        </p:txBody>
      </p:sp>
      <p:sp>
        <p:nvSpPr>
          <p:cNvPr id="3" name="Segnaposto numero diapositiva 2"/>
          <p:cNvSpPr>
            <a:spLocks noGrp="1"/>
          </p:cNvSpPr>
          <p:nvPr>
            <p:ph type="sldNum" sz="quarter" idx="11"/>
          </p:nvPr>
        </p:nvSpPr>
        <p:spPr/>
        <p:txBody>
          <a:bodyPr/>
          <a:lstStyle>
            <a:lvl1pPr>
              <a:defRPr/>
            </a:lvl1pPr>
          </a:lstStyle>
          <a:p>
            <a:fld id="{5266ADBC-AD9C-45C0-A638-1FF348C89023}" type="slidenum">
              <a:rPr lang="en-GB"/>
              <a:pPr/>
              <a:t>‹N›</a:t>
            </a:fld>
            <a:endParaRPr lang="en-GB"/>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1"/>
            <a:ext cx="3008313" cy="4691063"/>
          </a:xfrm>
        </p:spPr>
        <p:txBody>
          <a:bodyPr/>
          <a:lstStyle>
            <a:lvl1pPr marL="0" indent="0">
              <a:buNone/>
              <a:defRPr sz="1400"/>
            </a:lvl1pPr>
            <a:lvl2pPr marL="456018" indent="0">
              <a:buNone/>
              <a:defRPr sz="1200"/>
            </a:lvl2pPr>
            <a:lvl3pPr marL="912059" indent="0">
              <a:buNone/>
              <a:defRPr sz="1000"/>
            </a:lvl3pPr>
            <a:lvl4pPr marL="1368100" indent="0">
              <a:buNone/>
              <a:defRPr sz="900"/>
            </a:lvl4pPr>
            <a:lvl5pPr marL="1824127" indent="0">
              <a:buNone/>
              <a:defRPr sz="900"/>
            </a:lvl5pPr>
            <a:lvl6pPr marL="2280158" indent="0">
              <a:buNone/>
              <a:defRPr sz="900"/>
            </a:lvl6pPr>
            <a:lvl7pPr marL="2736195" indent="0">
              <a:buNone/>
              <a:defRPr sz="900"/>
            </a:lvl7pPr>
            <a:lvl8pPr marL="3192222" indent="0">
              <a:buNone/>
              <a:defRPr sz="900"/>
            </a:lvl8pPr>
            <a:lvl9pPr marL="364825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r>
              <a:rPr lang="en-GB"/>
              <a:t>L.Perini</a:t>
            </a:r>
          </a:p>
        </p:txBody>
      </p:sp>
      <p:sp>
        <p:nvSpPr>
          <p:cNvPr id="6" name="Segnaposto numero diapositiva 5"/>
          <p:cNvSpPr>
            <a:spLocks noGrp="1"/>
          </p:cNvSpPr>
          <p:nvPr>
            <p:ph type="sldNum" sz="quarter" idx="11"/>
          </p:nvPr>
        </p:nvSpPr>
        <p:spPr/>
        <p:txBody>
          <a:bodyPr/>
          <a:lstStyle>
            <a:lvl1pPr>
              <a:defRPr/>
            </a:lvl1pPr>
          </a:lstStyle>
          <a:p>
            <a:fld id="{C3D38F90-E3DD-4956-B97D-919C06380997}" type="slidenum">
              <a:rPr lang="en-GB"/>
              <a:pPr/>
              <a:t>‹N›</a:t>
            </a:fld>
            <a:endParaRPr lang="en-GB"/>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018" indent="0">
              <a:buNone/>
              <a:defRPr sz="2800"/>
            </a:lvl2pPr>
            <a:lvl3pPr marL="912059" indent="0">
              <a:buNone/>
              <a:defRPr sz="2400"/>
            </a:lvl3pPr>
            <a:lvl4pPr marL="1368100" indent="0">
              <a:buNone/>
              <a:defRPr sz="2000"/>
            </a:lvl4pPr>
            <a:lvl5pPr marL="1824127" indent="0">
              <a:buNone/>
              <a:defRPr sz="2000"/>
            </a:lvl5pPr>
            <a:lvl6pPr marL="2280158" indent="0">
              <a:buNone/>
              <a:defRPr sz="2000"/>
            </a:lvl6pPr>
            <a:lvl7pPr marL="2736195" indent="0">
              <a:buNone/>
              <a:defRPr sz="2000"/>
            </a:lvl7pPr>
            <a:lvl8pPr marL="3192222" indent="0">
              <a:buNone/>
              <a:defRPr sz="2000"/>
            </a:lvl8pPr>
            <a:lvl9pPr marL="364825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018" indent="0">
              <a:buNone/>
              <a:defRPr sz="1200"/>
            </a:lvl2pPr>
            <a:lvl3pPr marL="912059" indent="0">
              <a:buNone/>
              <a:defRPr sz="1000"/>
            </a:lvl3pPr>
            <a:lvl4pPr marL="1368100" indent="0">
              <a:buNone/>
              <a:defRPr sz="900"/>
            </a:lvl4pPr>
            <a:lvl5pPr marL="1824127" indent="0">
              <a:buNone/>
              <a:defRPr sz="900"/>
            </a:lvl5pPr>
            <a:lvl6pPr marL="2280158" indent="0">
              <a:buNone/>
              <a:defRPr sz="900"/>
            </a:lvl6pPr>
            <a:lvl7pPr marL="2736195" indent="0">
              <a:buNone/>
              <a:defRPr sz="900"/>
            </a:lvl7pPr>
            <a:lvl8pPr marL="3192222" indent="0">
              <a:buNone/>
              <a:defRPr sz="900"/>
            </a:lvl8pPr>
            <a:lvl9pPr marL="3648250" indent="0">
              <a:buNone/>
              <a:defRPr sz="900"/>
            </a:lvl9pPr>
          </a:lstStyle>
          <a:p>
            <a:pPr lvl="0"/>
            <a:r>
              <a:rPr lang="it-IT" smtClean="0"/>
              <a:t>Fare clic per modificare stili del testo dello schema</a:t>
            </a:r>
          </a:p>
        </p:txBody>
      </p:sp>
      <p:sp>
        <p:nvSpPr>
          <p:cNvPr id="5" name="Segnaposto piè di pagina 4"/>
          <p:cNvSpPr>
            <a:spLocks noGrp="1"/>
          </p:cNvSpPr>
          <p:nvPr>
            <p:ph type="ftr" sz="quarter" idx="10"/>
          </p:nvPr>
        </p:nvSpPr>
        <p:spPr/>
        <p:txBody>
          <a:bodyPr/>
          <a:lstStyle>
            <a:lvl1pPr>
              <a:defRPr/>
            </a:lvl1pPr>
          </a:lstStyle>
          <a:p>
            <a:r>
              <a:rPr lang="en-GB"/>
              <a:t>L.Perini</a:t>
            </a:r>
          </a:p>
        </p:txBody>
      </p:sp>
      <p:sp>
        <p:nvSpPr>
          <p:cNvPr id="6" name="Segnaposto numero diapositiva 5"/>
          <p:cNvSpPr>
            <a:spLocks noGrp="1"/>
          </p:cNvSpPr>
          <p:nvPr>
            <p:ph type="sldNum" sz="quarter" idx="11"/>
          </p:nvPr>
        </p:nvSpPr>
        <p:spPr/>
        <p:txBody>
          <a:bodyPr/>
          <a:lstStyle>
            <a:lvl1pPr>
              <a:defRPr/>
            </a:lvl1pPr>
          </a:lstStyle>
          <a:p>
            <a:fld id="{59732C52-CA72-45BF-8FD5-4E3AD3227481}" type="slidenum">
              <a:rPr lang="en-GB"/>
              <a:pPr/>
              <a:t>‹N›</a:t>
            </a:fld>
            <a:endParaRPr lang="en-GB"/>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52A3D294-1680-4BFB-9B39-8A67F2676082}" type="slidenum">
              <a:rPr lang="en-GB"/>
              <a:pPr/>
              <a:t>‹N›</a:t>
            </a:fld>
            <a:endParaRPr lang="en-GB"/>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7888" y="66676"/>
            <a:ext cx="2160587" cy="6337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346125" y="66676"/>
            <a:ext cx="6329363" cy="6337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piè di pagina 3"/>
          <p:cNvSpPr>
            <a:spLocks noGrp="1"/>
          </p:cNvSpPr>
          <p:nvPr>
            <p:ph type="ftr" sz="quarter" idx="10"/>
          </p:nvPr>
        </p:nvSpPr>
        <p:spPr/>
        <p:txBody>
          <a:bodyPr/>
          <a:lstStyle>
            <a:lvl1pPr>
              <a:defRPr/>
            </a:lvl1pPr>
          </a:lstStyle>
          <a:p>
            <a:r>
              <a:rPr lang="en-GB"/>
              <a:t>L.Perini</a:t>
            </a:r>
          </a:p>
        </p:txBody>
      </p:sp>
      <p:sp>
        <p:nvSpPr>
          <p:cNvPr id="5" name="Segnaposto numero diapositiva 4"/>
          <p:cNvSpPr>
            <a:spLocks noGrp="1"/>
          </p:cNvSpPr>
          <p:nvPr>
            <p:ph type="sldNum" sz="quarter" idx="11"/>
          </p:nvPr>
        </p:nvSpPr>
        <p:spPr/>
        <p:txBody>
          <a:bodyPr/>
          <a:lstStyle>
            <a:lvl1pPr>
              <a:defRPr/>
            </a:lvl1pPr>
          </a:lstStyle>
          <a:p>
            <a:fld id="{09586473-4E1D-45F9-AD75-F40FB07C2FDA}" type="slidenum">
              <a:rPr lang="en-GB"/>
              <a:pPr/>
              <a:t>‹N›</a:t>
            </a:fld>
            <a:endParaRPr lang="en-GB"/>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89872E-BECC-8D4D-B9B5-8E58AAA63B4F}" type="datetimeFigureOut">
              <a:rPr lang="en-US" smtClean="0">
                <a:solidFill>
                  <a:prstClr val="black">
                    <a:tint val="75000"/>
                  </a:prstClr>
                </a:solidFill>
              </a:rPr>
              <a:pPr/>
              <a:t>1/17/2013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F709EA-432A-F94F-B5AF-F020E8E25D5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23003750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89872E-BECC-8D4D-B9B5-8E58AAA63B4F}" type="datetimeFigureOut">
              <a:rPr lang="en-US" smtClean="0">
                <a:solidFill>
                  <a:prstClr val="black">
                    <a:tint val="75000"/>
                  </a:prstClr>
                </a:solidFill>
              </a:rPr>
              <a:pPr/>
              <a:t>1/17/2013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F709EA-432A-F94F-B5AF-F020E8E25D5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23003750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89872E-BECC-8D4D-B9B5-8E58AAA63B4F}" type="datetimeFigureOut">
              <a:rPr lang="en-US" smtClean="0">
                <a:solidFill>
                  <a:prstClr val="black">
                    <a:tint val="75000"/>
                  </a:prstClr>
                </a:solidFill>
              </a:rPr>
              <a:pPr/>
              <a:t>1/17/2013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F709EA-432A-F94F-B5AF-F020E8E25D5A}"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 xmlns:p14="http://schemas.microsoft.com/office/powerpoint/2010/main" val="230037505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1" descr="Green marble.jpg"/>
          <p:cNvSpPr>
            <a:spLocks/>
          </p:cNvSpPr>
          <p:nvPr userDrawn="1"/>
        </p:nvSpPr>
        <p:spPr bwMode="auto">
          <a:xfrm>
            <a:off x="572617" y="947664"/>
            <a:ext cx="7998768" cy="51346"/>
          </a:xfrm>
          <a:prstGeom prst="rect">
            <a:avLst/>
          </a:prstGeom>
          <a:blipFill dpi="0" rotWithShape="0">
            <a:blip r:embed="rId2" cstate="print"/>
            <a:srcRect/>
            <a:tile tx="0" ty="0" sx="100000" sy="100000" flip="none" algn="tl"/>
          </a:blip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677" tIns="50677" rIns="50677" bIns="50677" anchor="ctr"/>
          <a:lstStyle/>
          <a:p>
            <a:pPr algn="ctr" defTabSz="409680" eaLnBrk="1">
              <a:defRPr/>
            </a:pPr>
            <a:endParaRPr lang="en-US" sz="2500" dirty="0">
              <a:solidFill>
                <a:srgbClr val="000000"/>
              </a:solidFill>
              <a:latin typeface="Helvetica Light" charset="0"/>
              <a:sym typeface="Helvetica Light" charset="0"/>
            </a:endParaRPr>
          </a:p>
        </p:txBody>
      </p:sp>
      <p:pic>
        <p:nvPicPr>
          <p:cNvPr id="5" name="Picture 2" descr="logoinfn-piccolo.png"/>
          <p:cNvPicPr>
            <a:picLocks noChangeAspect="1"/>
          </p:cNvPicPr>
          <p:nvPr userDrawn="1"/>
        </p:nvPicPr>
        <p:blipFill>
          <a:blip r:embed="rId3" cstate="print">
            <a:extLst>
              <a:ext uri="{28A0092B-C50C-407E-A947-70E740481C1C}">
                <a14:useLocalDpi xmlns="" xmlns:a14="http://schemas.microsoft.com/office/drawing/2010/main" val="0"/>
              </a:ext>
            </a:extLst>
          </a:blip>
          <a:srcRect l="4132" t="7347" r="8267" b="8398"/>
          <a:stretch>
            <a:fillRect/>
          </a:stretch>
        </p:blipFill>
        <p:spPr bwMode="auto">
          <a:xfrm>
            <a:off x="114970" y="111621"/>
            <a:ext cx="803672" cy="5804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 name="Picture 7" descr="image.pn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rot="27684">
            <a:off x="8694218" y="151805"/>
            <a:ext cx="280169" cy="6853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r>
              <a:rPr lang="it-IT" smtClean="0"/>
              <a:t>CCR12 Dicembre 2012 </a:t>
            </a:r>
            <a:endParaRPr lang="en-US"/>
          </a:p>
        </p:txBody>
      </p:sp>
      <p:sp>
        <p:nvSpPr>
          <p:cNvPr id="4" name="Segnaposto piè di pagina 3"/>
          <p:cNvSpPr>
            <a:spLocks noGrp="1"/>
          </p:cNvSpPr>
          <p:nvPr>
            <p:ph type="ftr" sz="quarter" idx="11"/>
          </p:nvPr>
        </p:nvSpPr>
        <p:spPr/>
        <p:txBody>
          <a:bodyPr/>
          <a:lstStyle>
            <a:lvl1pPr>
              <a:defRPr/>
            </a:lvl1pPr>
          </a:lstStyle>
          <a:p>
            <a:r>
              <a:rPr lang="en-US"/>
              <a:t>L.Perini</a:t>
            </a:r>
          </a:p>
        </p:txBody>
      </p:sp>
      <p:sp>
        <p:nvSpPr>
          <p:cNvPr id="5" name="Segnaposto numero diapositiva 4"/>
          <p:cNvSpPr>
            <a:spLocks noGrp="1"/>
          </p:cNvSpPr>
          <p:nvPr>
            <p:ph type="sldNum" sz="quarter" idx="12"/>
          </p:nvPr>
        </p:nvSpPr>
        <p:spPr/>
        <p:txBody>
          <a:bodyPr/>
          <a:lstStyle>
            <a:lvl1pPr>
              <a:defRPr/>
            </a:lvl1pPr>
          </a:lstStyle>
          <a:p>
            <a:fld id="{68872A5D-1911-4743-9AA4-F9CD2F2B8963}" type="slidenum">
              <a:rPr lang="en-US"/>
              <a:pPr/>
              <a:t>‹N›</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1" descr="Green marble.jpg"/>
          <p:cNvSpPr>
            <a:spLocks/>
          </p:cNvSpPr>
          <p:nvPr userDrawn="1"/>
        </p:nvSpPr>
        <p:spPr bwMode="auto">
          <a:xfrm>
            <a:off x="572617" y="947664"/>
            <a:ext cx="7998768" cy="51346"/>
          </a:xfrm>
          <a:prstGeom prst="rect">
            <a:avLst/>
          </a:prstGeom>
          <a:blipFill dpi="0" rotWithShape="0">
            <a:blip r:embed="rId2" cstate="print"/>
            <a:srcRect/>
            <a:tile tx="0" ty="0" sx="100000" sy="100000" flip="none" algn="tl"/>
          </a:blip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03" tIns="50703" rIns="50703" bIns="50703" anchor="ctr"/>
          <a:lstStyle/>
          <a:p>
            <a:pPr algn="ctr" defTabSz="409911" eaLnBrk="1">
              <a:defRPr/>
            </a:pPr>
            <a:endParaRPr lang="en-US" sz="2500" dirty="0">
              <a:solidFill>
                <a:srgbClr val="000000"/>
              </a:solidFill>
              <a:latin typeface="Helvetica Light" charset="0"/>
              <a:sym typeface="Helvetica Light" charset="0"/>
            </a:endParaRPr>
          </a:p>
        </p:txBody>
      </p:sp>
      <p:pic>
        <p:nvPicPr>
          <p:cNvPr id="5" name="Picture 2" descr="logoinfn-piccolo.png"/>
          <p:cNvPicPr>
            <a:picLocks noChangeAspect="1"/>
          </p:cNvPicPr>
          <p:nvPr userDrawn="1"/>
        </p:nvPicPr>
        <p:blipFill>
          <a:blip r:embed="rId3" cstate="print">
            <a:extLst>
              <a:ext uri="{28A0092B-C50C-407E-A947-70E740481C1C}">
                <a14:useLocalDpi xmlns="" xmlns:a14="http://schemas.microsoft.com/office/drawing/2010/main" val="0"/>
              </a:ext>
            </a:extLst>
          </a:blip>
          <a:srcRect l="4132" t="7347" r="8267" b="8398"/>
          <a:stretch>
            <a:fillRect/>
          </a:stretch>
        </p:blipFill>
        <p:spPr bwMode="auto">
          <a:xfrm>
            <a:off x="114970" y="111621"/>
            <a:ext cx="803672" cy="5804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 name="Picture 7" descr="image.pn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rot="27684">
            <a:off x="8694207" y="151805"/>
            <a:ext cx="280169" cy="6853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1" descr="Green marble.jpg"/>
          <p:cNvSpPr>
            <a:spLocks/>
          </p:cNvSpPr>
          <p:nvPr userDrawn="1"/>
        </p:nvSpPr>
        <p:spPr bwMode="auto">
          <a:xfrm>
            <a:off x="572617" y="947664"/>
            <a:ext cx="7998768" cy="51346"/>
          </a:xfrm>
          <a:prstGeom prst="rect">
            <a:avLst/>
          </a:prstGeom>
          <a:blipFill dpi="0" rotWithShape="0">
            <a:blip r:embed="rId2" cstate="print"/>
            <a:srcRect/>
            <a:tile tx="0" ty="0" sx="100000" sy="100000" flip="none" algn="tl"/>
          </a:blipFill>
          <a:ln>
            <a:noFill/>
          </a:ln>
          <a:effectLst/>
          <a:extLst>
            <a:ext uri="{91240B29-F687-4f45-9708-019B960494DF}">
              <a14:hiddenLine xmlns="" xmlns:a14="http://schemas.microsoft.com/office/drawing/2010/main" w="9525" cap="flat" cmpd="sng">
                <a:solidFill>
                  <a:srgbClr val="000000"/>
                </a:solidFill>
                <a:prstDash val="solid"/>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15" tIns="50715" rIns="50715" bIns="50715" anchor="ctr"/>
          <a:lstStyle/>
          <a:p>
            <a:pPr algn="ctr" defTabSz="410016" eaLnBrk="1">
              <a:defRPr/>
            </a:pPr>
            <a:endParaRPr lang="en-US" sz="2500" dirty="0">
              <a:solidFill>
                <a:srgbClr val="000000"/>
              </a:solidFill>
              <a:latin typeface="Helvetica Light" charset="0"/>
              <a:sym typeface="Helvetica Light" charset="0"/>
            </a:endParaRPr>
          </a:p>
        </p:txBody>
      </p:sp>
      <p:pic>
        <p:nvPicPr>
          <p:cNvPr id="5" name="Picture 2" descr="logoinfn-piccolo.png"/>
          <p:cNvPicPr>
            <a:picLocks noChangeAspect="1"/>
          </p:cNvPicPr>
          <p:nvPr userDrawn="1"/>
        </p:nvPicPr>
        <p:blipFill>
          <a:blip r:embed="rId3" cstate="print">
            <a:extLst>
              <a:ext uri="{28A0092B-C50C-407E-A947-70E740481C1C}">
                <a14:useLocalDpi xmlns="" xmlns:a14="http://schemas.microsoft.com/office/drawing/2010/main" val="0"/>
              </a:ext>
            </a:extLst>
          </a:blip>
          <a:srcRect l="4132" t="7347" r="8267" b="8398"/>
          <a:stretch>
            <a:fillRect/>
          </a:stretch>
        </p:blipFill>
        <p:spPr bwMode="auto">
          <a:xfrm>
            <a:off x="114970" y="111621"/>
            <a:ext cx="803672" cy="58043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6" name="Picture 7" descr="image.png"/>
          <p:cNvPicPr>
            <a:picLocks noChangeAspect="1"/>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rot="27684">
            <a:off x="8694202" y="151805"/>
            <a:ext cx="280169" cy="685354"/>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647" y="274588"/>
            <a:ext cx="8228707" cy="1143000"/>
          </a:xfrm>
          <a:prstGeom prst="rect">
            <a:avLst/>
          </a:prstGeom>
        </p:spPr>
        <p:txBody>
          <a:bodyPr lIns="64194" tIns="32094" rIns="64194" bIns="32094"/>
          <a:lstStyle/>
          <a:p>
            <a:r>
              <a:rPr lang="it-IT" smtClean="0"/>
              <a:t>Fare clic per modificare lo stile del titolo</a:t>
            </a:r>
            <a:endParaRPr lang="it-IT"/>
          </a:p>
        </p:txBody>
      </p:sp>
      <p:sp>
        <p:nvSpPr>
          <p:cNvPr id="3" name="Segnaposto contenuto 2"/>
          <p:cNvSpPr>
            <a:spLocks noGrp="1"/>
          </p:cNvSpPr>
          <p:nvPr>
            <p:ph idx="1"/>
          </p:nvPr>
        </p:nvSpPr>
        <p:spPr>
          <a:xfrm>
            <a:off x="457647" y="1600677"/>
            <a:ext cx="8228707" cy="4525119"/>
          </a:xfrm>
          <a:prstGeom prst="rect">
            <a:avLst/>
          </a:prstGeom>
        </p:spPr>
        <p:txBody>
          <a:bodyPr lIns="64194" tIns="32094" rIns="64194" bIns="32094"/>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647" y="274588"/>
            <a:ext cx="8228707" cy="1143000"/>
          </a:xfrm>
          <a:prstGeom prst="rect">
            <a:avLst/>
          </a:prstGeom>
        </p:spPr>
        <p:txBody>
          <a:bodyPr lIns="64194" tIns="32094" rIns="64194" bIns="32094"/>
          <a:lstStyle/>
          <a:p>
            <a:r>
              <a:rPr lang="it-IT" smtClean="0"/>
              <a:t>Fare clic per modificare lo stile del titolo</a:t>
            </a:r>
            <a:endParaRPr lang="it-IT"/>
          </a:p>
        </p:txBody>
      </p:sp>
      <p:sp>
        <p:nvSpPr>
          <p:cNvPr id="3" name="Segnaposto contenuto 2"/>
          <p:cNvSpPr>
            <a:spLocks noGrp="1"/>
          </p:cNvSpPr>
          <p:nvPr>
            <p:ph idx="1"/>
          </p:nvPr>
        </p:nvSpPr>
        <p:spPr>
          <a:xfrm>
            <a:off x="457647" y="1600677"/>
            <a:ext cx="8228707" cy="4525119"/>
          </a:xfrm>
          <a:prstGeom prst="rect">
            <a:avLst/>
          </a:prstGeom>
        </p:spPr>
        <p:txBody>
          <a:bodyPr lIns="64194" tIns="32094" rIns="64194" bIns="32094"/>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647" y="274588"/>
            <a:ext cx="8228707" cy="1143000"/>
          </a:xfrm>
          <a:prstGeom prst="rect">
            <a:avLst/>
          </a:prstGeom>
        </p:spPr>
        <p:txBody>
          <a:bodyPr lIns="64197" tIns="32095" rIns="64197" bIns="32095"/>
          <a:lstStyle/>
          <a:p>
            <a:r>
              <a:rPr lang="it-IT" smtClean="0"/>
              <a:t>Fare clic per modificare lo stile del titolo</a:t>
            </a:r>
            <a:endParaRPr lang="it-IT"/>
          </a:p>
        </p:txBody>
      </p:sp>
      <p:sp>
        <p:nvSpPr>
          <p:cNvPr id="3" name="Segnaposto contenuto 2"/>
          <p:cNvSpPr>
            <a:spLocks noGrp="1"/>
          </p:cNvSpPr>
          <p:nvPr>
            <p:ph idx="1"/>
          </p:nvPr>
        </p:nvSpPr>
        <p:spPr>
          <a:xfrm>
            <a:off x="457647" y="1600676"/>
            <a:ext cx="8228707" cy="4525119"/>
          </a:xfrm>
          <a:prstGeom prst="rect">
            <a:avLst/>
          </a:prstGeom>
        </p:spPr>
        <p:txBody>
          <a:bodyPr lIns="64197" tIns="32095" rIns="64197" bIns="32095"/>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647" y="274588"/>
            <a:ext cx="8228707" cy="1143000"/>
          </a:xfrm>
          <a:prstGeom prst="rect">
            <a:avLst/>
          </a:prstGeom>
        </p:spPr>
        <p:txBody>
          <a:bodyPr lIns="64213" tIns="32104" rIns="64213" bIns="32104"/>
          <a:lstStyle/>
          <a:p>
            <a:r>
              <a:rPr lang="it-IT" smtClean="0"/>
              <a:t>Fare clic per modificare lo stile del titolo</a:t>
            </a:r>
            <a:endParaRPr lang="it-IT"/>
          </a:p>
        </p:txBody>
      </p:sp>
      <p:sp>
        <p:nvSpPr>
          <p:cNvPr id="3" name="Segnaposto contenuto 2"/>
          <p:cNvSpPr>
            <a:spLocks noGrp="1"/>
          </p:cNvSpPr>
          <p:nvPr>
            <p:ph idx="1"/>
          </p:nvPr>
        </p:nvSpPr>
        <p:spPr>
          <a:xfrm>
            <a:off x="457647" y="1600671"/>
            <a:ext cx="8228707" cy="4525119"/>
          </a:xfrm>
          <a:prstGeom prst="rect">
            <a:avLst/>
          </a:prstGeom>
        </p:spPr>
        <p:txBody>
          <a:bodyPr lIns="64213" tIns="32104" rIns="64213" bIns="32104"/>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647" y="274588"/>
            <a:ext cx="8228707" cy="1143000"/>
          </a:xfrm>
          <a:prstGeom prst="rect">
            <a:avLst/>
          </a:prstGeom>
        </p:spPr>
        <p:txBody>
          <a:bodyPr lIns="64242" tIns="32119" rIns="64242" bIns="32119"/>
          <a:lstStyle/>
          <a:p>
            <a:r>
              <a:rPr lang="it-IT" smtClean="0"/>
              <a:t>Fare clic per modificare lo stile del titolo</a:t>
            </a:r>
            <a:endParaRPr lang="it-IT"/>
          </a:p>
        </p:txBody>
      </p:sp>
      <p:sp>
        <p:nvSpPr>
          <p:cNvPr id="3" name="Segnaposto contenuto 2"/>
          <p:cNvSpPr>
            <a:spLocks noGrp="1"/>
          </p:cNvSpPr>
          <p:nvPr>
            <p:ph idx="1"/>
          </p:nvPr>
        </p:nvSpPr>
        <p:spPr>
          <a:xfrm>
            <a:off x="457647" y="1600662"/>
            <a:ext cx="8228707" cy="4525119"/>
          </a:xfrm>
          <a:prstGeom prst="rect">
            <a:avLst/>
          </a:prstGeom>
        </p:spPr>
        <p:txBody>
          <a:bodyPr lIns="64242" tIns="32119" rIns="64242" bIns="32119"/>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457647" y="274588"/>
            <a:ext cx="8228707" cy="1143000"/>
          </a:xfrm>
          <a:prstGeom prst="rect">
            <a:avLst/>
          </a:prstGeom>
        </p:spPr>
        <p:txBody>
          <a:bodyPr lIns="64261" tIns="32130" rIns="64261" bIns="32130"/>
          <a:lstStyle/>
          <a:p>
            <a:r>
              <a:rPr lang="it-IT" smtClean="0"/>
              <a:t>Fare clic per modificare lo stile del titolo</a:t>
            </a:r>
            <a:endParaRPr lang="it-IT"/>
          </a:p>
        </p:txBody>
      </p:sp>
      <p:sp>
        <p:nvSpPr>
          <p:cNvPr id="3" name="Segnaposto contenuto 2"/>
          <p:cNvSpPr>
            <a:spLocks noGrp="1"/>
          </p:cNvSpPr>
          <p:nvPr>
            <p:ph idx="1"/>
          </p:nvPr>
        </p:nvSpPr>
        <p:spPr>
          <a:xfrm>
            <a:off x="457647" y="1600656"/>
            <a:ext cx="8228707" cy="4525119"/>
          </a:xfrm>
          <a:prstGeom prst="rect">
            <a:avLst/>
          </a:prstGeom>
        </p:spPr>
        <p:txBody>
          <a:bodyPr lIns="64261" tIns="32130" rIns="64261" bIns="3213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r>
              <a:rPr lang="it-IT" smtClean="0"/>
              <a:t>CCR12 Dicembre 2012 </a:t>
            </a:r>
            <a:endParaRPr lang="en-US"/>
          </a:p>
        </p:txBody>
      </p:sp>
      <p:sp>
        <p:nvSpPr>
          <p:cNvPr id="3" name="Segnaposto piè di pagina 2"/>
          <p:cNvSpPr>
            <a:spLocks noGrp="1"/>
          </p:cNvSpPr>
          <p:nvPr>
            <p:ph type="ftr" sz="quarter" idx="11"/>
          </p:nvPr>
        </p:nvSpPr>
        <p:spPr/>
        <p:txBody>
          <a:bodyPr/>
          <a:lstStyle>
            <a:lvl1pPr>
              <a:defRPr/>
            </a:lvl1pPr>
          </a:lstStyle>
          <a:p>
            <a:r>
              <a:rPr lang="en-US"/>
              <a:t>L.Perini</a:t>
            </a:r>
          </a:p>
        </p:txBody>
      </p:sp>
      <p:sp>
        <p:nvSpPr>
          <p:cNvPr id="4" name="Segnaposto numero diapositiva 3"/>
          <p:cNvSpPr>
            <a:spLocks noGrp="1"/>
          </p:cNvSpPr>
          <p:nvPr>
            <p:ph type="sldNum" sz="quarter" idx="12"/>
          </p:nvPr>
        </p:nvSpPr>
        <p:spPr/>
        <p:txBody>
          <a:bodyPr/>
          <a:lstStyle>
            <a:lvl1pPr>
              <a:defRPr/>
            </a:lvl1pPr>
          </a:lstStyle>
          <a:p>
            <a:fld id="{D5084CB7-891D-42CB-932F-2DEFFBAA932C}" type="slidenum">
              <a:rPr lang="en-US"/>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1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2" y="1435101"/>
            <a:ext cx="3008313" cy="4691063"/>
          </a:xfrm>
        </p:spPr>
        <p:txBody>
          <a:bodyPr/>
          <a:lstStyle>
            <a:lvl1pPr marL="0" indent="0">
              <a:buNone/>
              <a:defRPr sz="1400"/>
            </a:lvl1pPr>
            <a:lvl2pPr marL="456018" indent="0">
              <a:buNone/>
              <a:defRPr sz="1200"/>
            </a:lvl2pPr>
            <a:lvl3pPr marL="912059" indent="0">
              <a:buNone/>
              <a:defRPr sz="1000"/>
            </a:lvl3pPr>
            <a:lvl4pPr marL="1368100" indent="0">
              <a:buNone/>
              <a:defRPr sz="900"/>
            </a:lvl4pPr>
            <a:lvl5pPr marL="1824127" indent="0">
              <a:buNone/>
              <a:defRPr sz="900"/>
            </a:lvl5pPr>
            <a:lvl6pPr marL="2280158" indent="0">
              <a:buNone/>
              <a:defRPr sz="900"/>
            </a:lvl6pPr>
            <a:lvl7pPr marL="2736195" indent="0">
              <a:buNone/>
              <a:defRPr sz="900"/>
            </a:lvl7pPr>
            <a:lvl8pPr marL="3192222" indent="0">
              <a:buNone/>
              <a:defRPr sz="900"/>
            </a:lvl8pPr>
            <a:lvl9pPr marL="364825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r>
              <a:rPr lang="it-IT" smtClean="0"/>
              <a:t>CCR12 Dicembre 2012 </a:t>
            </a:r>
            <a:endParaRPr lang="en-US"/>
          </a:p>
        </p:txBody>
      </p:sp>
      <p:sp>
        <p:nvSpPr>
          <p:cNvPr id="6" name="Segnaposto piè di pagina 5"/>
          <p:cNvSpPr>
            <a:spLocks noGrp="1"/>
          </p:cNvSpPr>
          <p:nvPr>
            <p:ph type="ftr" sz="quarter" idx="11"/>
          </p:nvPr>
        </p:nvSpPr>
        <p:spPr/>
        <p:txBody>
          <a:bodyPr/>
          <a:lstStyle>
            <a:lvl1pPr>
              <a:defRPr/>
            </a:lvl1pPr>
          </a:lstStyle>
          <a:p>
            <a:r>
              <a:rPr lang="en-US"/>
              <a:t>L.Perini</a:t>
            </a:r>
          </a:p>
        </p:txBody>
      </p:sp>
      <p:sp>
        <p:nvSpPr>
          <p:cNvPr id="7" name="Segnaposto numero diapositiva 6"/>
          <p:cNvSpPr>
            <a:spLocks noGrp="1"/>
          </p:cNvSpPr>
          <p:nvPr>
            <p:ph type="sldNum" sz="quarter" idx="12"/>
          </p:nvPr>
        </p:nvSpPr>
        <p:spPr/>
        <p:txBody>
          <a:bodyPr/>
          <a:lstStyle>
            <a:lvl1pPr>
              <a:defRPr/>
            </a:lvl1pPr>
          </a:lstStyle>
          <a:p>
            <a:fld id="{D3AC3E00-4D77-49D7-AC2A-2C4C7F1E2C92}" type="slidenum">
              <a:rPr lang="en-US"/>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6018" indent="0">
              <a:buNone/>
              <a:defRPr sz="2800"/>
            </a:lvl2pPr>
            <a:lvl3pPr marL="912059" indent="0">
              <a:buNone/>
              <a:defRPr sz="2400"/>
            </a:lvl3pPr>
            <a:lvl4pPr marL="1368100" indent="0">
              <a:buNone/>
              <a:defRPr sz="2000"/>
            </a:lvl4pPr>
            <a:lvl5pPr marL="1824127" indent="0">
              <a:buNone/>
              <a:defRPr sz="2000"/>
            </a:lvl5pPr>
            <a:lvl6pPr marL="2280158" indent="0">
              <a:buNone/>
              <a:defRPr sz="2000"/>
            </a:lvl6pPr>
            <a:lvl7pPr marL="2736195" indent="0">
              <a:buNone/>
              <a:defRPr sz="2000"/>
            </a:lvl7pPr>
            <a:lvl8pPr marL="3192222" indent="0">
              <a:buNone/>
              <a:defRPr sz="2000"/>
            </a:lvl8pPr>
            <a:lvl9pPr marL="364825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6018" indent="0">
              <a:buNone/>
              <a:defRPr sz="1200"/>
            </a:lvl2pPr>
            <a:lvl3pPr marL="912059" indent="0">
              <a:buNone/>
              <a:defRPr sz="1000"/>
            </a:lvl3pPr>
            <a:lvl4pPr marL="1368100" indent="0">
              <a:buNone/>
              <a:defRPr sz="900"/>
            </a:lvl4pPr>
            <a:lvl5pPr marL="1824127" indent="0">
              <a:buNone/>
              <a:defRPr sz="900"/>
            </a:lvl5pPr>
            <a:lvl6pPr marL="2280158" indent="0">
              <a:buNone/>
              <a:defRPr sz="900"/>
            </a:lvl6pPr>
            <a:lvl7pPr marL="2736195" indent="0">
              <a:buNone/>
              <a:defRPr sz="900"/>
            </a:lvl7pPr>
            <a:lvl8pPr marL="3192222" indent="0">
              <a:buNone/>
              <a:defRPr sz="900"/>
            </a:lvl8pPr>
            <a:lvl9pPr marL="364825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r>
              <a:rPr lang="it-IT" smtClean="0"/>
              <a:t>CCR12 Dicembre 2012 </a:t>
            </a:r>
            <a:endParaRPr lang="en-US"/>
          </a:p>
        </p:txBody>
      </p:sp>
      <p:sp>
        <p:nvSpPr>
          <p:cNvPr id="6" name="Segnaposto piè di pagina 5"/>
          <p:cNvSpPr>
            <a:spLocks noGrp="1"/>
          </p:cNvSpPr>
          <p:nvPr>
            <p:ph type="ftr" sz="quarter" idx="11"/>
          </p:nvPr>
        </p:nvSpPr>
        <p:spPr/>
        <p:txBody>
          <a:bodyPr/>
          <a:lstStyle>
            <a:lvl1pPr>
              <a:defRPr/>
            </a:lvl1pPr>
          </a:lstStyle>
          <a:p>
            <a:r>
              <a:rPr lang="en-US"/>
              <a:t>L.Perini</a:t>
            </a:r>
          </a:p>
        </p:txBody>
      </p:sp>
      <p:sp>
        <p:nvSpPr>
          <p:cNvPr id="7" name="Segnaposto numero diapositiva 6"/>
          <p:cNvSpPr>
            <a:spLocks noGrp="1"/>
          </p:cNvSpPr>
          <p:nvPr>
            <p:ph type="sldNum" sz="quarter" idx="12"/>
          </p:nvPr>
        </p:nvSpPr>
        <p:spPr/>
        <p:txBody>
          <a:bodyPr/>
          <a:lstStyle>
            <a:lvl1pPr>
              <a:defRPr/>
            </a:lvl1pPr>
          </a:lstStyle>
          <a:p>
            <a:fld id="{A940C2E1-D362-4611-A4BD-444BC58A0FA2}" type="slidenum">
              <a:rPr lang="en-US"/>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61.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2.xml"/><Relationship Id="rId1" Type="http://schemas.openxmlformats.org/officeDocument/2006/relationships/slideLayout" Target="../slideLayouts/slideLayout62.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3.xml"/><Relationship Id="rId1" Type="http://schemas.openxmlformats.org/officeDocument/2006/relationships/slideLayout" Target="../slideLayouts/slideLayout63.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4.xml"/><Relationship Id="rId1" Type="http://schemas.openxmlformats.org/officeDocument/2006/relationships/slideLayout" Target="../slideLayouts/slideLayout64.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5.xml"/><Relationship Id="rId1" Type="http://schemas.openxmlformats.org/officeDocument/2006/relationships/slideLayout" Target="../slideLayouts/slideLayout65.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6.xml"/><Relationship Id="rId1" Type="http://schemas.openxmlformats.org/officeDocument/2006/relationships/slideLayout" Target="../slideLayouts/slideLayout66.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17.xml"/><Relationship Id="rId1" Type="http://schemas.openxmlformats.org/officeDocument/2006/relationships/slideLayout" Target="../slideLayouts/slideLayout67.xml"/><Relationship Id="rId5" Type="http://schemas.openxmlformats.org/officeDocument/2006/relationships/image" Target="../media/image9.png"/><Relationship Id="rId4" Type="http://schemas.openxmlformats.org/officeDocument/2006/relationships/image" Target="../media/image8.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203" tIns="45602" rIns="91203" bIns="45602"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defRPr sz="1400"/>
            </a:lvl1pPr>
          </a:lstStyle>
          <a:p>
            <a:r>
              <a:rPr lang="it-IT" smtClean="0"/>
              <a:t>CCR12 Dicembre 2012 </a:t>
            </a:r>
            <a:endParaRPr lang="en-US"/>
          </a:p>
        </p:txBody>
      </p:sp>
      <p:sp>
        <p:nvSpPr>
          <p:cNvPr id="1029" name="Rectangle 5"/>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ctr">
              <a:defRPr sz="1400"/>
            </a:lvl1pPr>
          </a:lstStyle>
          <a:p>
            <a:r>
              <a:rPr lang="en-US"/>
              <a:t>L.Perini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r">
              <a:defRPr sz="1400"/>
            </a:lvl1pPr>
          </a:lstStyle>
          <a:p>
            <a:fld id="{184468A2-0F1F-49BE-A930-8D75BE24568E}"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p:txStyles>
    <p:titleStyle>
      <a:lvl1pPr algn="ctr" rtl="0" eaLnBrk="0" fontAlgn="base" hangingPunct="0">
        <a:spcBef>
          <a:spcPct val="0"/>
        </a:spcBef>
        <a:spcAft>
          <a:spcPct val="0"/>
        </a:spcAft>
        <a:defRPr sz="4400">
          <a:solidFill>
            <a:srgbClr val="FF0000"/>
          </a:solidFill>
          <a:latin typeface="+mj-lt"/>
          <a:ea typeface="+mj-ea"/>
          <a:cs typeface="+mj-cs"/>
        </a:defRPr>
      </a:lvl1pPr>
      <a:lvl2pPr algn="ctr" rtl="0" eaLnBrk="0" fontAlgn="base" hangingPunct="0">
        <a:spcBef>
          <a:spcPct val="0"/>
        </a:spcBef>
        <a:spcAft>
          <a:spcPct val="0"/>
        </a:spcAft>
        <a:defRPr sz="4400">
          <a:solidFill>
            <a:srgbClr val="FF0000"/>
          </a:solidFill>
          <a:latin typeface="Times New Roman" pitchFamily="16" charset="0"/>
        </a:defRPr>
      </a:lvl2pPr>
      <a:lvl3pPr algn="ctr" rtl="0" eaLnBrk="0" fontAlgn="base" hangingPunct="0">
        <a:spcBef>
          <a:spcPct val="0"/>
        </a:spcBef>
        <a:spcAft>
          <a:spcPct val="0"/>
        </a:spcAft>
        <a:defRPr sz="4400">
          <a:solidFill>
            <a:srgbClr val="FF0000"/>
          </a:solidFill>
          <a:latin typeface="Times New Roman" pitchFamily="16" charset="0"/>
        </a:defRPr>
      </a:lvl3pPr>
      <a:lvl4pPr algn="ctr" rtl="0" eaLnBrk="0" fontAlgn="base" hangingPunct="0">
        <a:spcBef>
          <a:spcPct val="0"/>
        </a:spcBef>
        <a:spcAft>
          <a:spcPct val="0"/>
        </a:spcAft>
        <a:defRPr sz="4400">
          <a:solidFill>
            <a:srgbClr val="FF0000"/>
          </a:solidFill>
          <a:latin typeface="Times New Roman" pitchFamily="16" charset="0"/>
        </a:defRPr>
      </a:lvl4pPr>
      <a:lvl5pPr algn="ctr" rtl="0" eaLnBrk="0" fontAlgn="base" hangingPunct="0">
        <a:spcBef>
          <a:spcPct val="0"/>
        </a:spcBef>
        <a:spcAft>
          <a:spcPct val="0"/>
        </a:spcAft>
        <a:defRPr sz="4400">
          <a:solidFill>
            <a:srgbClr val="FF0000"/>
          </a:solidFill>
          <a:latin typeface="Times New Roman" pitchFamily="16" charset="0"/>
        </a:defRPr>
      </a:lvl5pPr>
      <a:lvl6pPr marL="456018" algn="ctr" rtl="0" eaLnBrk="0" fontAlgn="base" hangingPunct="0">
        <a:spcBef>
          <a:spcPct val="0"/>
        </a:spcBef>
        <a:spcAft>
          <a:spcPct val="0"/>
        </a:spcAft>
        <a:defRPr sz="4400">
          <a:solidFill>
            <a:srgbClr val="FF0000"/>
          </a:solidFill>
          <a:latin typeface="Times New Roman" pitchFamily="16" charset="0"/>
        </a:defRPr>
      </a:lvl6pPr>
      <a:lvl7pPr marL="912059" algn="ctr" rtl="0" eaLnBrk="0" fontAlgn="base" hangingPunct="0">
        <a:spcBef>
          <a:spcPct val="0"/>
        </a:spcBef>
        <a:spcAft>
          <a:spcPct val="0"/>
        </a:spcAft>
        <a:defRPr sz="4400">
          <a:solidFill>
            <a:srgbClr val="FF0000"/>
          </a:solidFill>
          <a:latin typeface="Times New Roman" pitchFamily="16" charset="0"/>
        </a:defRPr>
      </a:lvl7pPr>
      <a:lvl8pPr marL="1368100" algn="ctr" rtl="0" eaLnBrk="0" fontAlgn="base" hangingPunct="0">
        <a:spcBef>
          <a:spcPct val="0"/>
        </a:spcBef>
        <a:spcAft>
          <a:spcPct val="0"/>
        </a:spcAft>
        <a:defRPr sz="4400">
          <a:solidFill>
            <a:srgbClr val="FF0000"/>
          </a:solidFill>
          <a:latin typeface="Times New Roman" pitchFamily="16" charset="0"/>
        </a:defRPr>
      </a:lvl8pPr>
      <a:lvl9pPr marL="1824127" algn="ctr" rtl="0" eaLnBrk="0" fontAlgn="base" hangingPunct="0">
        <a:spcBef>
          <a:spcPct val="0"/>
        </a:spcBef>
        <a:spcAft>
          <a:spcPct val="0"/>
        </a:spcAft>
        <a:defRPr sz="4400">
          <a:solidFill>
            <a:srgbClr val="FF0000"/>
          </a:solidFill>
          <a:latin typeface="Times New Roman" pitchFamily="16" charset="0"/>
        </a:defRPr>
      </a:lvl9pPr>
    </p:titleStyle>
    <p:bodyStyle>
      <a:lvl1pPr marL="342034" indent="-342034" algn="l" rtl="0" eaLnBrk="0" fontAlgn="base" hangingPunct="0">
        <a:spcBef>
          <a:spcPct val="20000"/>
        </a:spcBef>
        <a:spcAft>
          <a:spcPct val="0"/>
        </a:spcAft>
        <a:buChar char="•"/>
        <a:defRPr sz="2800">
          <a:solidFill>
            <a:schemeClr val="accent2"/>
          </a:solidFill>
          <a:latin typeface="+mn-lt"/>
          <a:ea typeface="+mn-ea"/>
          <a:cs typeface="+mn-cs"/>
        </a:defRPr>
      </a:lvl1pPr>
      <a:lvl2pPr marL="741050" indent="-285035" algn="l" rtl="0" eaLnBrk="0" fontAlgn="base" hangingPunct="0">
        <a:spcBef>
          <a:spcPct val="20000"/>
        </a:spcBef>
        <a:spcAft>
          <a:spcPct val="0"/>
        </a:spcAft>
        <a:buChar char="–"/>
        <a:defRPr sz="2400">
          <a:solidFill>
            <a:schemeClr val="tx1"/>
          </a:solidFill>
          <a:latin typeface="+mn-lt"/>
        </a:defRPr>
      </a:lvl2pPr>
      <a:lvl3pPr marL="1140076" indent="-228008" algn="l" rtl="0" eaLnBrk="0" fontAlgn="base" hangingPunct="0">
        <a:spcBef>
          <a:spcPct val="20000"/>
        </a:spcBef>
        <a:spcAft>
          <a:spcPct val="0"/>
        </a:spcAft>
        <a:buChar char="•"/>
        <a:defRPr sz="2000">
          <a:solidFill>
            <a:srgbClr val="009900"/>
          </a:solidFill>
          <a:latin typeface="+mn-lt"/>
        </a:defRPr>
      </a:lvl3pPr>
      <a:lvl4pPr marL="1596104" indent="-228008" algn="l" rtl="0" eaLnBrk="0" fontAlgn="base" hangingPunct="0">
        <a:spcBef>
          <a:spcPct val="20000"/>
        </a:spcBef>
        <a:spcAft>
          <a:spcPct val="0"/>
        </a:spcAft>
        <a:buChar char="–"/>
        <a:defRPr sz="2000">
          <a:solidFill>
            <a:schemeClr val="tx1"/>
          </a:solidFill>
          <a:latin typeface="+mn-lt"/>
        </a:defRPr>
      </a:lvl4pPr>
      <a:lvl5pPr marL="2052150" indent="-228008" algn="l" rtl="0" eaLnBrk="0" fontAlgn="base" hangingPunct="0">
        <a:spcBef>
          <a:spcPct val="20000"/>
        </a:spcBef>
        <a:spcAft>
          <a:spcPct val="0"/>
        </a:spcAft>
        <a:buChar char="»"/>
        <a:defRPr sz="2000">
          <a:solidFill>
            <a:schemeClr val="tx1"/>
          </a:solidFill>
          <a:latin typeface="+mn-lt"/>
        </a:defRPr>
      </a:lvl5pPr>
      <a:lvl6pPr marL="2508181" indent="-228008" algn="l" rtl="0" eaLnBrk="0" fontAlgn="base" hangingPunct="0">
        <a:spcBef>
          <a:spcPct val="20000"/>
        </a:spcBef>
        <a:spcAft>
          <a:spcPct val="0"/>
        </a:spcAft>
        <a:buChar char="»"/>
        <a:defRPr sz="2000">
          <a:solidFill>
            <a:schemeClr val="tx1"/>
          </a:solidFill>
          <a:latin typeface="+mn-lt"/>
        </a:defRPr>
      </a:lvl6pPr>
      <a:lvl7pPr marL="2964204" indent="-228008" algn="l" rtl="0" eaLnBrk="0" fontAlgn="base" hangingPunct="0">
        <a:spcBef>
          <a:spcPct val="20000"/>
        </a:spcBef>
        <a:spcAft>
          <a:spcPct val="0"/>
        </a:spcAft>
        <a:buChar char="»"/>
        <a:defRPr sz="2000">
          <a:solidFill>
            <a:schemeClr val="tx1"/>
          </a:solidFill>
          <a:latin typeface="+mn-lt"/>
        </a:defRPr>
      </a:lvl7pPr>
      <a:lvl8pPr marL="3420242" indent="-228008" algn="l" rtl="0" eaLnBrk="0" fontAlgn="base" hangingPunct="0">
        <a:spcBef>
          <a:spcPct val="20000"/>
        </a:spcBef>
        <a:spcAft>
          <a:spcPct val="0"/>
        </a:spcAft>
        <a:buChar char="»"/>
        <a:defRPr sz="2000">
          <a:solidFill>
            <a:schemeClr val="tx1"/>
          </a:solidFill>
          <a:latin typeface="+mn-lt"/>
        </a:defRPr>
      </a:lvl8pPr>
      <a:lvl9pPr marL="3876254" indent="-228008"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2059" rtl="0" eaLnBrk="1" latinLnBrk="0" hangingPunct="1">
        <a:defRPr sz="1800" kern="1200">
          <a:solidFill>
            <a:schemeClr val="tx1"/>
          </a:solidFill>
          <a:latin typeface="+mn-lt"/>
          <a:ea typeface="+mn-ea"/>
          <a:cs typeface="+mn-cs"/>
        </a:defRPr>
      </a:lvl1pPr>
      <a:lvl2pPr marL="456018" algn="l" defTabSz="912059" rtl="0" eaLnBrk="1" latinLnBrk="0" hangingPunct="1">
        <a:defRPr sz="1800" kern="1200">
          <a:solidFill>
            <a:schemeClr val="tx1"/>
          </a:solidFill>
          <a:latin typeface="+mn-lt"/>
          <a:ea typeface="+mn-ea"/>
          <a:cs typeface="+mn-cs"/>
        </a:defRPr>
      </a:lvl2pPr>
      <a:lvl3pPr marL="912059" algn="l" defTabSz="912059" rtl="0" eaLnBrk="1" latinLnBrk="0" hangingPunct="1">
        <a:defRPr sz="1800" kern="1200">
          <a:solidFill>
            <a:schemeClr val="tx1"/>
          </a:solidFill>
          <a:latin typeface="+mn-lt"/>
          <a:ea typeface="+mn-ea"/>
          <a:cs typeface="+mn-cs"/>
        </a:defRPr>
      </a:lvl3pPr>
      <a:lvl4pPr marL="1368100" algn="l" defTabSz="912059" rtl="0" eaLnBrk="1" latinLnBrk="0" hangingPunct="1">
        <a:defRPr sz="1800" kern="1200">
          <a:solidFill>
            <a:schemeClr val="tx1"/>
          </a:solidFill>
          <a:latin typeface="+mn-lt"/>
          <a:ea typeface="+mn-ea"/>
          <a:cs typeface="+mn-cs"/>
        </a:defRPr>
      </a:lvl4pPr>
      <a:lvl5pPr marL="1824127" algn="l" defTabSz="912059" rtl="0" eaLnBrk="1" latinLnBrk="0" hangingPunct="1">
        <a:defRPr sz="1800" kern="1200">
          <a:solidFill>
            <a:schemeClr val="tx1"/>
          </a:solidFill>
          <a:latin typeface="+mn-lt"/>
          <a:ea typeface="+mn-ea"/>
          <a:cs typeface="+mn-cs"/>
        </a:defRPr>
      </a:lvl5pPr>
      <a:lvl6pPr marL="2280158" algn="l" defTabSz="912059" rtl="0" eaLnBrk="1" latinLnBrk="0" hangingPunct="1">
        <a:defRPr sz="1800" kern="1200">
          <a:solidFill>
            <a:schemeClr val="tx1"/>
          </a:solidFill>
          <a:latin typeface="+mn-lt"/>
          <a:ea typeface="+mn-ea"/>
          <a:cs typeface="+mn-cs"/>
        </a:defRPr>
      </a:lvl6pPr>
      <a:lvl7pPr marL="2736195" algn="l" defTabSz="912059" rtl="0" eaLnBrk="1" latinLnBrk="0" hangingPunct="1">
        <a:defRPr sz="1800" kern="1200">
          <a:solidFill>
            <a:schemeClr val="tx1"/>
          </a:solidFill>
          <a:latin typeface="+mn-lt"/>
          <a:ea typeface="+mn-ea"/>
          <a:cs typeface="+mn-cs"/>
        </a:defRPr>
      </a:lvl7pPr>
      <a:lvl8pPr marL="3192222" algn="l" defTabSz="912059" rtl="0" eaLnBrk="1" latinLnBrk="0" hangingPunct="1">
        <a:defRPr sz="1800" kern="1200">
          <a:solidFill>
            <a:schemeClr val="tx1"/>
          </a:solidFill>
          <a:latin typeface="+mn-lt"/>
          <a:ea typeface="+mn-ea"/>
          <a:cs typeface="+mn-cs"/>
        </a:defRPr>
      </a:lvl8pPr>
      <a:lvl9pPr marL="3648250" algn="l" defTabSz="91205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892970" y="178594"/>
            <a:ext cx="7577956" cy="6172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640" tIns="35640" rIns="35640" bIns="35640" numCol="1" anchor="ctr" anchorCtr="0" compatLnSpc="1">
            <a:prstTxWarp prst="textNoShape">
              <a:avLst/>
            </a:prstTxWarp>
          </a:bodyPr>
          <a:lstStyle/>
          <a:p>
            <a:pPr lvl="0"/>
            <a:r>
              <a:rPr lang="en-US" dirty="0">
                <a:sym typeface="Helvetica Light" charset="0"/>
              </a:rPr>
              <a:t>Click to edit Master title style</a:t>
            </a:r>
          </a:p>
        </p:txBody>
      </p:sp>
      <p:sp>
        <p:nvSpPr>
          <p:cNvPr id="1026" name="Rectangle 2"/>
          <p:cNvSpPr>
            <a:spLocks noGrp="1"/>
          </p:cNvSpPr>
          <p:nvPr>
            <p:ph type="body" idx="1"/>
          </p:nvPr>
        </p:nvSpPr>
        <p:spPr bwMode="auto">
          <a:xfrm>
            <a:off x="369467" y="1201082"/>
            <a:ext cx="8455298" cy="40183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640" tIns="35640" rIns="35640" bIns="35640" numCol="1" anchor="t" anchorCtr="0" compatLnSpc="1">
            <a:prstTxWarp prst="textNoShape">
              <a:avLst/>
            </a:prstTxWarp>
          </a:bodyPr>
          <a:lstStyle/>
          <a:p>
            <a:pPr lvl="0"/>
            <a:r>
              <a:rPr lang="en-US" dirty="0">
                <a:sym typeface="Helvetica Light" charset="0"/>
              </a:rPr>
              <a:t>Click to edit Master text styles</a:t>
            </a:r>
          </a:p>
          <a:p>
            <a:pPr lvl="1"/>
            <a:r>
              <a:rPr lang="en-US" dirty="0">
                <a:sym typeface="Helvetica Light" charset="0"/>
              </a:rPr>
              <a:t>Second level</a:t>
            </a:r>
          </a:p>
          <a:p>
            <a:pPr lvl="2"/>
            <a:r>
              <a:rPr lang="en-US" dirty="0">
                <a:sym typeface="Helvetica Light" charset="0"/>
              </a:rPr>
              <a:t>Third level</a:t>
            </a:r>
          </a:p>
          <a:p>
            <a:pPr lvl="3"/>
            <a:r>
              <a:rPr lang="en-US" dirty="0">
                <a:sym typeface="Helvetica Light" charset="0"/>
              </a:rPr>
              <a:t>Fourth level</a:t>
            </a:r>
          </a:p>
          <a:p>
            <a:pPr lvl="4"/>
            <a:r>
              <a:rPr lang="en-US" dirty="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ctr" defTabSz="409932" rtl="0" eaLnBrk="0" fontAlgn="base" hangingPunct="0">
        <a:spcBef>
          <a:spcPct val="0"/>
        </a:spcBef>
        <a:spcAft>
          <a:spcPct val="0"/>
        </a:spcAft>
        <a:defRPr sz="4200" b="1">
          <a:solidFill>
            <a:srgbClr val="000090"/>
          </a:solidFill>
          <a:latin typeface="Arial"/>
          <a:ea typeface="MS PGothic" pitchFamily="34" charset="-128"/>
          <a:cs typeface="Arial"/>
          <a:sym typeface="Helvetica Light" charset="0"/>
        </a:defRPr>
      </a:lvl1pPr>
      <a:lvl2pPr algn="ctr" defTabSz="409932"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2pPr>
      <a:lvl3pPr algn="ctr" defTabSz="409932"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3pPr>
      <a:lvl4pPr algn="ctr" defTabSz="409932"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4pPr>
      <a:lvl5pPr algn="ctr" defTabSz="409932"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5pPr>
      <a:lvl6pPr marL="320810" algn="ctr" defTabSz="409932"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6pPr>
      <a:lvl7pPr marL="641628" algn="ctr" defTabSz="409932"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7pPr>
      <a:lvl8pPr marL="962445" algn="ctr" defTabSz="409932"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8pPr>
      <a:lvl9pPr marL="1283264" algn="ctr" defTabSz="409932"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9pPr>
    </p:titleStyle>
    <p:bodyStyle>
      <a:lvl1pPr marL="267341" indent="-267341" algn="l" defTabSz="409932" rtl="0" eaLnBrk="0" fontAlgn="base" hangingPunct="0">
        <a:spcBef>
          <a:spcPts val="844"/>
        </a:spcBef>
        <a:spcAft>
          <a:spcPct val="0"/>
        </a:spcAft>
        <a:buSzPct val="100000"/>
        <a:buFont typeface="Wingdings" pitchFamily="2" charset="2"/>
        <a:buChar char="§"/>
        <a:defRPr sz="2700" b="1">
          <a:solidFill>
            <a:srgbClr val="FF0000"/>
          </a:solidFill>
          <a:latin typeface="Arial"/>
          <a:ea typeface="MS PGothic" pitchFamily="34" charset="-128"/>
          <a:cs typeface="Arial"/>
          <a:sym typeface="Helvetica Light" charset="0"/>
        </a:defRPr>
      </a:lvl1pPr>
      <a:lvl2pPr marL="534688" indent="-267341" algn="l" defTabSz="409932" rtl="0" eaLnBrk="0" fontAlgn="base" hangingPunct="0">
        <a:spcBef>
          <a:spcPts val="844"/>
        </a:spcBef>
        <a:spcAft>
          <a:spcPct val="0"/>
        </a:spcAft>
        <a:buSzPct val="100000"/>
        <a:buFont typeface="Wingdings" pitchFamily="2" charset="2"/>
        <a:buChar char="§"/>
        <a:defRPr sz="2000" b="1">
          <a:solidFill>
            <a:srgbClr val="19194D"/>
          </a:solidFill>
          <a:latin typeface="Arial"/>
          <a:ea typeface="Helvetica Light" charset="0"/>
          <a:cs typeface="Arial"/>
          <a:sym typeface="Helvetica Light" charset="0"/>
        </a:defRPr>
      </a:lvl2pPr>
      <a:lvl3pPr marL="802044" indent="-267341" algn="l" defTabSz="409932" rtl="0" eaLnBrk="0" fontAlgn="base" hangingPunct="0">
        <a:spcBef>
          <a:spcPts val="844"/>
        </a:spcBef>
        <a:spcAft>
          <a:spcPct val="0"/>
        </a:spcAft>
        <a:buSzPct val="100000"/>
        <a:buFont typeface="Wingdings" pitchFamily="2" charset="2"/>
        <a:buChar char="§"/>
        <a:defRPr sz="1400" b="1">
          <a:solidFill>
            <a:srgbClr val="008000"/>
          </a:solidFill>
          <a:latin typeface="Arial"/>
          <a:ea typeface="Helvetica Light" charset="0"/>
          <a:cs typeface="Arial"/>
          <a:sym typeface="Helvetica Light" charset="0"/>
        </a:defRPr>
      </a:lvl3pPr>
      <a:lvl4pPr marL="1069388" indent="-267341" algn="l" defTabSz="409932" rtl="0" eaLnBrk="0" fontAlgn="base" hangingPunct="0">
        <a:spcBef>
          <a:spcPts val="844"/>
        </a:spcBef>
        <a:spcAft>
          <a:spcPct val="0"/>
        </a:spcAft>
        <a:buSzPct val="100000"/>
        <a:buFont typeface="Wingdings" pitchFamily="2" charset="2"/>
        <a:buChar char="§"/>
        <a:defRPr sz="1100" b="1">
          <a:solidFill>
            <a:srgbClr val="0C1C1D"/>
          </a:solidFill>
          <a:latin typeface="Arial"/>
          <a:ea typeface="Helvetica Light" charset="0"/>
          <a:cs typeface="Arial"/>
          <a:sym typeface="Helvetica Light" charset="0"/>
        </a:defRPr>
      </a:lvl4pPr>
      <a:lvl5pPr marL="1336727" indent="-267341" algn="l" defTabSz="409932" rtl="0" eaLnBrk="0" fontAlgn="base" hangingPunct="0">
        <a:spcBef>
          <a:spcPts val="844"/>
        </a:spcBef>
        <a:spcAft>
          <a:spcPct val="0"/>
        </a:spcAft>
        <a:buSzPct val="100000"/>
        <a:buFont typeface="Wingdings" pitchFamily="2" charset="2"/>
        <a:buChar char="§"/>
        <a:defRPr sz="1000" b="1">
          <a:solidFill>
            <a:srgbClr val="FF6600"/>
          </a:solidFill>
          <a:latin typeface="Arial"/>
          <a:ea typeface="Helvetica Light" charset="0"/>
          <a:cs typeface="Arial"/>
          <a:sym typeface="Helvetica Light" charset="0"/>
        </a:defRPr>
      </a:lvl5pPr>
      <a:lvl6pPr marL="1657548" indent="-267341" algn="l" defTabSz="409932"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6pPr>
      <a:lvl7pPr marL="1978364" indent="-267341" algn="l" defTabSz="409932"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7pPr>
      <a:lvl8pPr marL="2299181" indent="-267341" algn="l" defTabSz="409932"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8pPr>
      <a:lvl9pPr marL="2619995" indent="-267341" algn="l" defTabSz="409932"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9pPr>
    </p:bodyStyle>
    <p:otherStyle>
      <a:defPPr>
        <a:defRPr lang="en-US"/>
      </a:defPPr>
      <a:lvl1pPr marL="0" algn="l" defTabSz="320810" rtl="0" eaLnBrk="1" latinLnBrk="0" hangingPunct="1">
        <a:defRPr sz="1300" kern="1200">
          <a:solidFill>
            <a:schemeClr val="tx1"/>
          </a:solidFill>
          <a:latin typeface="+mn-lt"/>
          <a:ea typeface="+mn-ea"/>
          <a:cs typeface="+mn-cs"/>
        </a:defRPr>
      </a:lvl1pPr>
      <a:lvl2pPr marL="320810" algn="l" defTabSz="320810" rtl="0" eaLnBrk="1" latinLnBrk="0" hangingPunct="1">
        <a:defRPr sz="1300" kern="1200">
          <a:solidFill>
            <a:schemeClr val="tx1"/>
          </a:solidFill>
          <a:latin typeface="+mn-lt"/>
          <a:ea typeface="+mn-ea"/>
          <a:cs typeface="+mn-cs"/>
        </a:defRPr>
      </a:lvl2pPr>
      <a:lvl3pPr marL="641628" algn="l" defTabSz="320810" rtl="0" eaLnBrk="1" latinLnBrk="0" hangingPunct="1">
        <a:defRPr sz="1300" kern="1200">
          <a:solidFill>
            <a:schemeClr val="tx1"/>
          </a:solidFill>
          <a:latin typeface="+mn-lt"/>
          <a:ea typeface="+mn-ea"/>
          <a:cs typeface="+mn-cs"/>
        </a:defRPr>
      </a:lvl3pPr>
      <a:lvl4pPr marL="962445" algn="l" defTabSz="320810" rtl="0" eaLnBrk="1" latinLnBrk="0" hangingPunct="1">
        <a:defRPr sz="1300" kern="1200">
          <a:solidFill>
            <a:schemeClr val="tx1"/>
          </a:solidFill>
          <a:latin typeface="+mn-lt"/>
          <a:ea typeface="+mn-ea"/>
          <a:cs typeface="+mn-cs"/>
        </a:defRPr>
      </a:lvl4pPr>
      <a:lvl5pPr marL="1283264" algn="l" defTabSz="320810" rtl="0" eaLnBrk="1" latinLnBrk="0" hangingPunct="1">
        <a:defRPr sz="1300" kern="1200">
          <a:solidFill>
            <a:schemeClr val="tx1"/>
          </a:solidFill>
          <a:latin typeface="+mn-lt"/>
          <a:ea typeface="+mn-ea"/>
          <a:cs typeface="+mn-cs"/>
        </a:defRPr>
      </a:lvl5pPr>
      <a:lvl6pPr marL="1604084" algn="l" defTabSz="320810" rtl="0" eaLnBrk="1" latinLnBrk="0" hangingPunct="1">
        <a:defRPr sz="1300" kern="1200">
          <a:solidFill>
            <a:schemeClr val="tx1"/>
          </a:solidFill>
          <a:latin typeface="+mn-lt"/>
          <a:ea typeface="+mn-ea"/>
          <a:cs typeface="+mn-cs"/>
        </a:defRPr>
      </a:lvl6pPr>
      <a:lvl7pPr marL="1924895" algn="l" defTabSz="320810" rtl="0" eaLnBrk="1" latinLnBrk="0" hangingPunct="1">
        <a:defRPr sz="1300" kern="1200">
          <a:solidFill>
            <a:schemeClr val="tx1"/>
          </a:solidFill>
          <a:latin typeface="+mn-lt"/>
          <a:ea typeface="+mn-ea"/>
          <a:cs typeface="+mn-cs"/>
        </a:defRPr>
      </a:lvl7pPr>
      <a:lvl8pPr marL="2245716" algn="l" defTabSz="320810" rtl="0" eaLnBrk="1" latinLnBrk="0" hangingPunct="1">
        <a:defRPr sz="1300" kern="1200">
          <a:solidFill>
            <a:schemeClr val="tx1"/>
          </a:solidFill>
          <a:latin typeface="+mn-lt"/>
          <a:ea typeface="+mn-ea"/>
          <a:cs typeface="+mn-cs"/>
        </a:defRPr>
      </a:lvl8pPr>
      <a:lvl9pPr marL="2566529" algn="l" defTabSz="320810" rtl="0" eaLnBrk="1" latinLnBrk="0" hangingPunct="1">
        <a:defRPr sz="13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892970" y="178594"/>
            <a:ext cx="7577956" cy="6172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650" tIns="35650" rIns="35650" bIns="35650" numCol="1" anchor="ctr" anchorCtr="0" compatLnSpc="1">
            <a:prstTxWarp prst="textNoShape">
              <a:avLst/>
            </a:prstTxWarp>
          </a:bodyPr>
          <a:lstStyle/>
          <a:p>
            <a:pPr lvl="0"/>
            <a:r>
              <a:rPr lang="en-US" dirty="0">
                <a:sym typeface="Helvetica Light" charset="0"/>
              </a:rPr>
              <a:t>Click to edit Master title style</a:t>
            </a:r>
          </a:p>
        </p:txBody>
      </p:sp>
      <p:sp>
        <p:nvSpPr>
          <p:cNvPr id="1026" name="Rectangle 2"/>
          <p:cNvSpPr>
            <a:spLocks noGrp="1"/>
          </p:cNvSpPr>
          <p:nvPr>
            <p:ph type="body" idx="1"/>
          </p:nvPr>
        </p:nvSpPr>
        <p:spPr bwMode="auto">
          <a:xfrm>
            <a:off x="369467" y="1201077"/>
            <a:ext cx="8455298" cy="40183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650" tIns="35650" rIns="35650" bIns="35650" numCol="1" anchor="t" anchorCtr="0" compatLnSpc="1">
            <a:prstTxWarp prst="textNoShape">
              <a:avLst/>
            </a:prstTxWarp>
          </a:bodyPr>
          <a:lstStyle/>
          <a:p>
            <a:pPr lvl="0"/>
            <a:r>
              <a:rPr lang="en-US" dirty="0">
                <a:sym typeface="Helvetica Light" charset="0"/>
              </a:rPr>
              <a:t>Click to edit Master text styles</a:t>
            </a:r>
          </a:p>
          <a:p>
            <a:pPr lvl="1"/>
            <a:r>
              <a:rPr lang="en-US" dirty="0">
                <a:sym typeface="Helvetica Light" charset="0"/>
              </a:rPr>
              <a:t>Second level</a:t>
            </a:r>
          </a:p>
          <a:p>
            <a:pPr lvl="2"/>
            <a:r>
              <a:rPr lang="en-US" dirty="0">
                <a:sym typeface="Helvetica Light" charset="0"/>
              </a:rPr>
              <a:t>Third level</a:t>
            </a:r>
          </a:p>
          <a:p>
            <a:pPr lvl="3"/>
            <a:r>
              <a:rPr lang="en-US" dirty="0">
                <a:sym typeface="Helvetica Light" charset="0"/>
              </a:rPr>
              <a:t>Fourth level</a:t>
            </a:r>
          </a:p>
          <a:p>
            <a:pPr lvl="4"/>
            <a:r>
              <a:rPr lang="en-US" dirty="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ctr" defTabSz="410037" rtl="0" eaLnBrk="0" fontAlgn="base" hangingPunct="0">
        <a:spcBef>
          <a:spcPct val="0"/>
        </a:spcBef>
        <a:spcAft>
          <a:spcPct val="0"/>
        </a:spcAft>
        <a:defRPr sz="4200" b="1">
          <a:solidFill>
            <a:srgbClr val="000090"/>
          </a:solidFill>
          <a:latin typeface="Arial"/>
          <a:ea typeface="MS PGothic" pitchFamily="34" charset="-128"/>
          <a:cs typeface="Arial"/>
          <a:sym typeface="Helvetica Light" charset="0"/>
        </a:defRPr>
      </a:lvl1pPr>
      <a:lvl2pPr algn="ctr" defTabSz="410037"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2pPr>
      <a:lvl3pPr algn="ctr" defTabSz="410037"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3pPr>
      <a:lvl4pPr algn="ctr" defTabSz="410037"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4pPr>
      <a:lvl5pPr algn="ctr" defTabSz="410037"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5pPr>
      <a:lvl6pPr marL="320893" algn="ctr" defTabSz="410037"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6pPr>
      <a:lvl7pPr marL="641793" algn="ctr" defTabSz="410037"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7pPr>
      <a:lvl8pPr marL="962692" algn="ctr" defTabSz="410037"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8pPr>
      <a:lvl9pPr marL="1283592" algn="ctr" defTabSz="410037"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9pPr>
    </p:titleStyle>
    <p:bodyStyle>
      <a:lvl1pPr marL="267410" indent="-267410" algn="l" defTabSz="410037" rtl="0" eaLnBrk="0" fontAlgn="base" hangingPunct="0">
        <a:spcBef>
          <a:spcPts val="844"/>
        </a:spcBef>
        <a:spcAft>
          <a:spcPct val="0"/>
        </a:spcAft>
        <a:buSzPct val="100000"/>
        <a:buFont typeface="Wingdings" pitchFamily="2" charset="2"/>
        <a:buChar char="§"/>
        <a:defRPr sz="2700" b="1">
          <a:solidFill>
            <a:srgbClr val="FF0000"/>
          </a:solidFill>
          <a:latin typeface="Arial"/>
          <a:ea typeface="MS PGothic" pitchFamily="34" charset="-128"/>
          <a:cs typeface="Arial"/>
          <a:sym typeface="Helvetica Light" charset="0"/>
        </a:defRPr>
      </a:lvl1pPr>
      <a:lvl2pPr marL="534825" indent="-267410" algn="l" defTabSz="410037" rtl="0" eaLnBrk="0" fontAlgn="base" hangingPunct="0">
        <a:spcBef>
          <a:spcPts val="844"/>
        </a:spcBef>
        <a:spcAft>
          <a:spcPct val="0"/>
        </a:spcAft>
        <a:buSzPct val="100000"/>
        <a:buFont typeface="Wingdings" pitchFamily="2" charset="2"/>
        <a:buChar char="§"/>
        <a:defRPr sz="2000" b="1">
          <a:solidFill>
            <a:srgbClr val="19194D"/>
          </a:solidFill>
          <a:latin typeface="Arial"/>
          <a:ea typeface="Helvetica Light" charset="0"/>
          <a:cs typeface="Arial"/>
          <a:sym typeface="Helvetica Light" charset="0"/>
        </a:defRPr>
      </a:lvl2pPr>
      <a:lvl3pPr marL="802249" indent="-267410" algn="l" defTabSz="410037" rtl="0" eaLnBrk="0" fontAlgn="base" hangingPunct="0">
        <a:spcBef>
          <a:spcPts val="844"/>
        </a:spcBef>
        <a:spcAft>
          <a:spcPct val="0"/>
        </a:spcAft>
        <a:buSzPct val="100000"/>
        <a:buFont typeface="Wingdings" pitchFamily="2" charset="2"/>
        <a:buChar char="§"/>
        <a:defRPr sz="1400" b="1">
          <a:solidFill>
            <a:srgbClr val="008000"/>
          </a:solidFill>
          <a:latin typeface="Arial"/>
          <a:ea typeface="Helvetica Light" charset="0"/>
          <a:cs typeface="Arial"/>
          <a:sym typeface="Helvetica Light" charset="0"/>
        </a:defRPr>
      </a:lvl3pPr>
      <a:lvl4pPr marL="1069663" indent="-267410" algn="l" defTabSz="410037" rtl="0" eaLnBrk="0" fontAlgn="base" hangingPunct="0">
        <a:spcBef>
          <a:spcPts val="844"/>
        </a:spcBef>
        <a:spcAft>
          <a:spcPct val="0"/>
        </a:spcAft>
        <a:buSzPct val="100000"/>
        <a:buFont typeface="Wingdings" pitchFamily="2" charset="2"/>
        <a:buChar char="§"/>
        <a:defRPr sz="1100" b="1">
          <a:solidFill>
            <a:srgbClr val="0C1C1D"/>
          </a:solidFill>
          <a:latin typeface="Arial"/>
          <a:ea typeface="Helvetica Light" charset="0"/>
          <a:cs typeface="Arial"/>
          <a:sym typeface="Helvetica Light" charset="0"/>
        </a:defRPr>
      </a:lvl4pPr>
      <a:lvl5pPr marL="1337071" indent="-267410" algn="l" defTabSz="410037" rtl="0" eaLnBrk="0" fontAlgn="base" hangingPunct="0">
        <a:spcBef>
          <a:spcPts val="844"/>
        </a:spcBef>
        <a:spcAft>
          <a:spcPct val="0"/>
        </a:spcAft>
        <a:buSzPct val="100000"/>
        <a:buFont typeface="Wingdings" pitchFamily="2" charset="2"/>
        <a:buChar char="§"/>
        <a:defRPr sz="1000" b="1">
          <a:solidFill>
            <a:srgbClr val="FF6600"/>
          </a:solidFill>
          <a:latin typeface="Arial"/>
          <a:ea typeface="Helvetica Light" charset="0"/>
          <a:cs typeface="Arial"/>
          <a:sym typeface="Helvetica Light" charset="0"/>
        </a:defRPr>
      </a:lvl5pPr>
      <a:lvl6pPr marL="1657973" indent="-267410" algn="l" defTabSz="410037"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6pPr>
      <a:lvl7pPr marL="1978871" indent="-267410" algn="l" defTabSz="410037"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7pPr>
      <a:lvl8pPr marL="2299769" indent="-267410" algn="l" defTabSz="410037"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8pPr>
      <a:lvl9pPr marL="2620665" indent="-267410" algn="l" defTabSz="410037"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9pPr>
    </p:bodyStyle>
    <p:otherStyle>
      <a:defPPr>
        <a:defRPr lang="en-US"/>
      </a:defPPr>
      <a:lvl1pPr marL="0" algn="l" defTabSz="320893" rtl="0" eaLnBrk="1" latinLnBrk="0" hangingPunct="1">
        <a:defRPr sz="1300" kern="1200">
          <a:solidFill>
            <a:schemeClr val="tx1"/>
          </a:solidFill>
          <a:latin typeface="+mn-lt"/>
          <a:ea typeface="+mn-ea"/>
          <a:cs typeface="+mn-cs"/>
        </a:defRPr>
      </a:lvl1pPr>
      <a:lvl2pPr marL="320893" algn="l" defTabSz="320893" rtl="0" eaLnBrk="1" latinLnBrk="0" hangingPunct="1">
        <a:defRPr sz="1300" kern="1200">
          <a:solidFill>
            <a:schemeClr val="tx1"/>
          </a:solidFill>
          <a:latin typeface="+mn-lt"/>
          <a:ea typeface="+mn-ea"/>
          <a:cs typeface="+mn-cs"/>
        </a:defRPr>
      </a:lvl2pPr>
      <a:lvl3pPr marL="641793" algn="l" defTabSz="320893" rtl="0" eaLnBrk="1" latinLnBrk="0" hangingPunct="1">
        <a:defRPr sz="1300" kern="1200">
          <a:solidFill>
            <a:schemeClr val="tx1"/>
          </a:solidFill>
          <a:latin typeface="+mn-lt"/>
          <a:ea typeface="+mn-ea"/>
          <a:cs typeface="+mn-cs"/>
        </a:defRPr>
      </a:lvl3pPr>
      <a:lvl4pPr marL="962692" algn="l" defTabSz="320893" rtl="0" eaLnBrk="1" latinLnBrk="0" hangingPunct="1">
        <a:defRPr sz="1300" kern="1200">
          <a:solidFill>
            <a:schemeClr val="tx1"/>
          </a:solidFill>
          <a:latin typeface="+mn-lt"/>
          <a:ea typeface="+mn-ea"/>
          <a:cs typeface="+mn-cs"/>
        </a:defRPr>
      </a:lvl4pPr>
      <a:lvl5pPr marL="1283592" algn="l" defTabSz="320893" rtl="0" eaLnBrk="1" latinLnBrk="0" hangingPunct="1">
        <a:defRPr sz="1300" kern="1200">
          <a:solidFill>
            <a:schemeClr val="tx1"/>
          </a:solidFill>
          <a:latin typeface="+mn-lt"/>
          <a:ea typeface="+mn-ea"/>
          <a:cs typeface="+mn-cs"/>
        </a:defRPr>
      </a:lvl5pPr>
      <a:lvl6pPr marL="1604494" algn="l" defTabSz="320893" rtl="0" eaLnBrk="1" latinLnBrk="0" hangingPunct="1">
        <a:defRPr sz="1300" kern="1200">
          <a:solidFill>
            <a:schemeClr val="tx1"/>
          </a:solidFill>
          <a:latin typeface="+mn-lt"/>
          <a:ea typeface="+mn-ea"/>
          <a:cs typeface="+mn-cs"/>
        </a:defRPr>
      </a:lvl6pPr>
      <a:lvl7pPr marL="1925389" algn="l" defTabSz="320893" rtl="0" eaLnBrk="1" latinLnBrk="0" hangingPunct="1">
        <a:defRPr sz="1300" kern="1200">
          <a:solidFill>
            <a:schemeClr val="tx1"/>
          </a:solidFill>
          <a:latin typeface="+mn-lt"/>
          <a:ea typeface="+mn-ea"/>
          <a:cs typeface="+mn-cs"/>
        </a:defRPr>
      </a:lvl7pPr>
      <a:lvl8pPr marL="2246291" algn="l" defTabSz="320893" rtl="0" eaLnBrk="1" latinLnBrk="0" hangingPunct="1">
        <a:defRPr sz="1300" kern="1200">
          <a:solidFill>
            <a:schemeClr val="tx1"/>
          </a:solidFill>
          <a:latin typeface="+mn-lt"/>
          <a:ea typeface="+mn-ea"/>
          <a:cs typeface="+mn-cs"/>
        </a:defRPr>
      </a:lvl8pPr>
      <a:lvl9pPr marL="2567187" algn="l" defTabSz="320893" rtl="0" eaLnBrk="1" latinLnBrk="0" hangingPunct="1">
        <a:defRPr sz="13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AutoShape 1" descr="Green marble.jpg"/>
          <p:cNvSpPr>
            <a:spLocks/>
          </p:cNvSpPr>
          <p:nvPr/>
        </p:nvSpPr>
        <p:spPr bwMode="auto">
          <a:xfrm>
            <a:off x="571500" y="947664"/>
            <a:ext cx="7999884" cy="51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0">
            <a:blip r:embed="rId3" cstate="print"/>
            <a:srcRect/>
            <a:tile tx="0" ty="0" sx="100000" sy="100000" flip="none" algn="tl"/>
          </a:blipFill>
          <a:ln w="12700" cap="flat" cmpd="sng">
            <a:noFill/>
            <a:prstDash val="solid"/>
            <a:miter lim="0"/>
            <a:headEnd/>
            <a:tailEnd/>
          </a:ln>
          <a:effectLst/>
        </p:spPr>
        <p:txBody>
          <a:bodyPr lIns="0" tIns="0" rIns="0" bIns="0" anchor="ctr"/>
          <a:lstStyle/>
          <a:p>
            <a:pPr defTabSz="320976" eaLnBrk="1">
              <a:defRPr/>
            </a:pPr>
            <a:endParaRPr lang="it-IT" sz="1300" dirty="0">
              <a:solidFill>
                <a:srgbClr val="000000"/>
              </a:solidFill>
              <a:latin typeface="Helvetica Light" charset="0"/>
              <a:sym typeface="Helvetica Light" charset="0"/>
            </a:endParaRPr>
          </a:p>
        </p:txBody>
      </p:sp>
      <p:pic>
        <p:nvPicPr>
          <p:cNvPr id="1027" name="Picture 2" descr="logoinfn-piccolo.png"/>
          <p:cNvPicPr>
            <a:picLocks noChangeAspect="1"/>
          </p:cNvPicPr>
          <p:nvPr/>
        </p:nvPicPr>
        <p:blipFill>
          <a:blip r:embed="rId4" cstate="print"/>
          <a:srcRect l="4132" t="7347" r="8267" b="8398"/>
          <a:stretch>
            <a:fillRect/>
          </a:stretch>
        </p:blipFill>
        <p:spPr bwMode="auto">
          <a:xfrm>
            <a:off x="114970" y="111621"/>
            <a:ext cx="803672" cy="580430"/>
          </a:xfrm>
          <a:prstGeom prst="rect">
            <a:avLst/>
          </a:prstGeom>
          <a:noFill/>
          <a:ln w="12700">
            <a:noFill/>
            <a:miter lim="0"/>
            <a:headEnd/>
            <a:tailEnd/>
          </a:ln>
        </p:spPr>
      </p:pic>
      <p:pic>
        <p:nvPicPr>
          <p:cNvPr id="1028" name="Picture 3" descr="image.png"/>
          <p:cNvPicPr>
            <a:picLocks noChangeAspect="1"/>
          </p:cNvPicPr>
          <p:nvPr/>
        </p:nvPicPr>
        <p:blipFill>
          <a:blip r:embed="rId5" cstate="print"/>
          <a:srcRect/>
          <a:stretch>
            <a:fillRect/>
          </a:stretch>
        </p:blipFill>
        <p:spPr bwMode="auto">
          <a:xfrm rot="27684">
            <a:off x="8694196" y="151805"/>
            <a:ext cx="280169" cy="685354"/>
          </a:xfrm>
          <a:prstGeom prst="rect">
            <a:avLst/>
          </a:prstGeom>
          <a:noFill/>
          <a:ln w="12700">
            <a:noFill/>
            <a:miter lim="0"/>
            <a:headEnd/>
            <a:tailEnd/>
          </a:ln>
        </p:spPr>
      </p:pic>
    </p:spTree>
  </p:cSld>
  <p:clrMap bg1="lt1" tx1="dk1" bg2="lt2" tx2="dk2" accent1="accent1" accent2="accent2" accent3="accent3" accent4="accent4" accent5="accent5" accent6="accent6" hlink="hlink" folHlink="folHlink"/>
  <p:sldLayoutIdLst>
    <p:sldLayoutId id="2147483756" r:id="rId1"/>
  </p:sldLayoutIdLst>
  <p:txStyles>
    <p:titleStyle>
      <a:lvl1pPr algn="l" defTabSz="320976" rtl="0" eaLnBrk="0" fontAlgn="base" hangingPunct="0">
        <a:spcBef>
          <a:spcPct val="0"/>
        </a:spcBef>
        <a:spcAft>
          <a:spcPct val="0"/>
        </a:spcAft>
        <a:defRPr sz="800">
          <a:solidFill>
            <a:srgbClr val="000000"/>
          </a:solidFill>
          <a:latin typeface="+mj-lt"/>
          <a:ea typeface="+mj-ea"/>
          <a:cs typeface="+mj-cs"/>
          <a:sym typeface="Helvetica" charset="0"/>
        </a:defRPr>
      </a:lvl1pPr>
      <a:lvl2pPr algn="l" defTabSz="3209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2pPr>
      <a:lvl3pPr algn="l" defTabSz="3209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3pPr>
      <a:lvl4pPr algn="l" defTabSz="3209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4pPr>
      <a:lvl5pPr algn="l" defTabSz="3209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5pPr>
      <a:lvl6pPr marL="320976" algn="l" defTabSz="3209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6pPr>
      <a:lvl7pPr marL="641958" algn="l" defTabSz="3209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7pPr>
      <a:lvl8pPr marL="962939" algn="l" defTabSz="3209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8pPr>
      <a:lvl9pPr marL="1283921" algn="l" defTabSz="3209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9pPr>
    </p:titleStyle>
    <p:bodyStyle>
      <a:lvl1pPr algn="l" defTabSz="320976" rtl="0" eaLnBrk="0" fontAlgn="base" hangingPunct="0">
        <a:spcBef>
          <a:spcPct val="0"/>
        </a:spcBef>
        <a:spcAft>
          <a:spcPct val="0"/>
        </a:spcAft>
        <a:defRPr>
          <a:solidFill>
            <a:srgbClr val="000000"/>
          </a:solidFill>
          <a:latin typeface="+mn-lt"/>
          <a:ea typeface="+mn-ea"/>
          <a:cs typeface="+mn-cs"/>
          <a:sym typeface="Helvetica Light" charset="0"/>
        </a:defRPr>
      </a:lvl1pPr>
      <a:lvl2pPr marL="240741" algn="l" defTabSz="320976" rtl="0" eaLnBrk="0" fontAlgn="base" hangingPunct="0">
        <a:spcBef>
          <a:spcPct val="0"/>
        </a:spcBef>
        <a:spcAft>
          <a:spcPct val="0"/>
        </a:spcAft>
        <a:defRPr>
          <a:solidFill>
            <a:srgbClr val="000000"/>
          </a:solidFill>
          <a:latin typeface="+mn-lt"/>
          <a:ea typeface="+mn-ea"/>
          <a:cs typeface="+mn-cs"/>
          <a:sym typeface="Helvetica Light" charset="0"/>
        </a:defRPr>
      </a:lvl2pPr>
      <a:lvl3pPr marL="481470" algn="l" defTabSz="320976" rtl="0" eaLnBrk="0" fontAlgn="base" hangingPunct="0">
        <a:spcBef>
          <a:spcPct val="0"/>
        </a:spcBef>
        <a:spcAft>
          <a:spcPct val="0"/>
        </a:spcAft>
        <a:defRPr>
          <a:solidFill>
            <a:srgbClr val="000000"/>
          </a:solidFill>
          <a:latin typeface="+mn-lt"/>
          <a:ea typeface="+mn-ea"/>
          <a:cs typeface="+mn-cs"/>
          <a:sym typeface="Helvetica Light" charset="0"/>
        </a:defRPr>
      </a:lvl3pPr>
      <a:lvl4pPr marL="722206" algn="l" defTabSz="320976" rtl="0" eaLnBrk="0" fontAlgn="base" hangingPunct="0">
        <a:spcBef>
          <a:spcPct val="0"/>
        </a:spcBef>
        <a:spcAft>
          <a:spcPct val="0"/>
        </a:spcAft>
        <a:defRPr>
          <a:solidFill>
            <a:srgbClr val="000000"/>
          </a:solidFill>
          <a:latin typeface="+mn-lt"/>
          <a:ea typeface="+mn-ea"/>
          <a:cs typeface="+mn-cs"/>
          <a:sym typeface="Helvetica Light" charset="0"/>
        </a:defRPr>
      </a:lvl4pPr>
      <a:lvl5pPr marL="962939" algn="l" defTabSz="320976" rtl="0" eaLnBrk="0" fontAlgn="base" hangingPunct="0">
        <a:spcBef>
          <a:spcPct val="0"/>
        </a:spcBef>
        <a:spcAft>
          <a:spcPct val="0"/>
        </a:spcAft>
        <a:defRPr>
          <a:solidFill>
            <a:srgbClr val="000000"/>
          </a:solidFill>
          <a:latin typeface="+mn-lt"/>
          <a:ea typeface="+mn-ea"/>
          <a:cs typeface="+mn-cs"/>
          <a:sym typeface="Helvetica Light" charset="0"/>
        </a:defRPr>
      </a:lvl5pPr>
      <a:lvl6pPr marL="1283921" algn="l" defTabSz="320976" rtl="0" fontAlgn="base" hangingPunct="0">
        <a:spcBef>
          <a:spcPct val="0"/>
        </a:spcBef>
        <a:spcAft>
          <a:spcPct val="0"/>
        </a:spcAft>
        <a:defRPr>
          <a:solidFill>
            <a:srgbClr val="000000"/>
          </a:solidFill>
          <a:latin typeface="+mn-lt"/>
          <a:ea typeface="+mn-ea"/>
          <a:cs typeface="+mn-cs"/>
          <a:sym typeface="Helvetica Light" charset="0"/>
        </a:defRPr>
      </a:lvl6pPr>
      <a:lvl7pPr marL="1604904" algn="l" defTabSz="320976" rtl="0" fontAlgn="base" hangingPunct="0">
        <a:spcBef>
          <a:spcPct val="0"/>
        </a:spcBef>
        <a:spcAft>
          <a:spcPct val="0"/>
        </a:spcAft>
        <a:defRPr>
          <a:solidFill>
            <a:srgbClr val="000000"/>
          </a:solidFill>
          <a:latin typeface="+mn-lt"/>
          <a:ea typeface="+mn-ea"/>
          <a:cs typeface="+mn-cs"/>
          <a:sym typeface="Helvetica Light" charset="0"/>
        </a:defRPr>
      </a:lvl7pPr>
      <a:lvl8pPr marL="1925882" algn="l" defTabSz="320976" rtl="0" fontAlgn="base" hangingPunct="0">
        <a:spcBef>
          <a:spcPct val="0"/>
        </a:spcBef>
        <a:spcAft>
          <a:spcPct val="0"/>
        </a:spcAft>
        <a:defRPr>
          <a:solidFill>
            <a:srgbClr val="000000"/>
          </a:solidFill>
          <a:latin typeface="+mn-lt"/>
          <a:ea typeface="+mn-ea"/>
          <a:cs typeface="+mn-cs"/>
          <a:sym typeface="Helvetica Light" charset="0"/>
        </a:defRPr>
      </a:lvl8pPr>
      <a:lvl9pPr marL="2246866" algn="l" defTabSz="320976" rtl="0" fontAlgn="base" hangingPunct="0">
        <a:spcBef>
          <a:spcPct val="0"/>
        </a:spcBef>
        <a:spcAft>
          <a:spcPct val="0"/>
        </a:spcAft>
        <a:defRPr>
          <a:solidFill>
            <a:srgbClr val="000000"/>
          </a:solidFill>
          <a:latin typeface="+mn-lt"/>
          <a:ea typeface="+mn-ea"/>
          <a:cs typeface="+mn-cs"/>
          <a:sym typeface="Helvetica Light" charset="0"/>
        </a:defRPr>
      </a:lvl9pPr>
    </p:bodyStyle>
    <p:otherStyle>
      <a:defPPr>
        <a:defRPr lang="it-IT"/>
      </a:defPPr>
      <a:lvl1pPr marL="0" algn="l" defTabSz="641958" rtl="0" eaLnBrk="1" latinLnBrk="0" hangingPunct="1">
        <a:defRPr sz="1300" kern="1200">
          <a:solidFill>
            <a:schemeClr val="tx1"/>
          </a:solidFill>
          <a:latin typeface="+mn-lt"/>
          <a:ea typeface="+mn-ea"/>
          <a:cs typeface="+mn-cs"/>
        </a:defRPr>
      </a:lvl1pPr>
      <a:lvl2pPr marL="320976" algn="l" defTabSz="641958" rtl="0" eaLnBrk="1" latinLnBrk="0" hangingPunct="1">
        <a:defRPr sz="1300" kern="1200">
          <a:solidFill>
            <a:schemeClr val="tx1"/>
          </a:solidFill>
          <a:latin typeface="+mn-lt"/>
          <a:ea typeface="+mn-ea"/>
          <a:cs typeface="+mn-cs"/>
        </a:defRPr>
      </a:lvl2pPr>
      <a:lvl3pPr marL="641958" algn="l" defTabSz="641958" rtl="0" eaLnBrk="1" latinLnBrk="0" hangingPunct="1">
        <a:defRPr sz="1300" kern="1200">
          <a:solidFill>
            <a:schemeClr val="tx1"/>
          </a:solidFill>
          <a:latin typeface="+mn-lt"/>
          <a:ea typeface="+mn-ea"/>
          <a:cs typeface="+mn-cs"/>
        </a:defRPr>
      </a:lvl3pPr>
      <a:lvl4pPr marL="962939" algn="l" defTabSz="641958" rtl="0" eaLnBrk="1" latinLnBrk="0" hangingPunct="1">
        <a:defRPr sz="1300" kern="1200">
          <a:solidFill>
            <a:schemeClr val="tx1"/>
          </a:solidFill>
          <a:latin typeface="+mn-lt"/>
          <a:ea typeface="+mn-ea"/>
          <a:cs typeface="+mn-cs"/>
        </a:defRPr>
      </a:lvl4pPr>
      <a:lvl5pPr marL="1283921" algn="l" defTabSz="641958" rtl="0" eaLnBrk="1" latinLnBrk="0" hangingPunct="1">
        <a:defRPr sz="1300" kern="1200">
          <a:solidFill>
            <a:schemeClr val="tx1"/>
          </a:solidFill>
          <a:latin typeface="+mn-lt"/>
          <a:ea typeface="+mn-ea"/>
          <a:cs typeface="+mn-cs"/>
        </a:defRPr>
      </a:lvl5pPr>
      <a:lvl6pPr marL="1604904" algn="l" defTabSz="641958" rtl="0" eaLnBrk="1" latinLnBrk="0" hangingPunct="1">
        <a:defRPr sz="1300" kern="1200">
          <a:solidFill>
            <a:schemeClr val="tx1"/>
          </a:solidFill>
          <a:latin typeface="+mn-lt"/>
          <a:ea typeface="+mn-ea"/>
          <a:cs typeface="+mn-cs"/>
        </a:defRPr>
      </a:lvl6pPr>
      <a:lvl7pPr marL="1925882" algn="l" defTabSz="641958" rtl="0" eaLnBrk="1" latinLnBrk="0" hangingPunct="1">
        <a:defRPr sz="1300" kern="1200">
          <a:solidFill>
            <a:schemeClr val="tx1"/>
          </a:solidFill>
          <a:latin typeface="+mn-lt"/>
          <a:ea typeface="+mn-ea"/>
          <a:cs typeface="+mn-cs"/>
        </a:defRPr>
      </a:lvl7pPr>
      <a:lvl8pPr marL="2246866" algn="l" defTabSz="641958" rtl="0" eaLnBrk="1" latinLnBrk="0" hangingPunct="1">
        <a:defRPr sz="1300" kern="1200">
          <a:solidFill>
            <a:schemeClr val="tx1"/>
          </a:solidFill>
          <a:latin typeface="+mn-lt"/>
          <a:ea typeface="+mn-ea"/>
          <a:cs typeface="+mn-cs"/>
        </a:defRPr>
      </a:lvl8pPr>
      <a:lvl9pPr marL="2567844" algn="l" defTabSz="641958" rtl="0" eaLnBrk="1" latinLnBrk="0" hangingPunct="1">
        <a:defRPr sz="13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AutoShape 1" descr="Green marble.jpg"/>
          <p:cNvSpPr>
            <a:spLocks/>
          </p:cNvSpPr>
          <p:nvPr/>
        </p:nvSpPr>
        <p:spPr bwMode="auto">
          <a:xfrm>
            <a:off x="571500" y="947664"/>
            <a:ext cx="7999884" cy="51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0">
            <a:blip r:embed="rId3" cstate="print"/>
            <a:srcRect/>
            <a:tile tx="0" ty="0" sx="100000" sy="100000" flip="none" algn="tl"/>
          </a:blipFill>
          <a:ln w="12700" cap="flat" cmpd="sng">
            <a:noFill/>
            <a:prstDash val="solid"/>
            <a:miter lim="0"/>
            <a:headEnd/>
            <a:tailEnd/>
          </a:ln>
          <a:effectLst/>
        </p:spPr>
        <p:txBody>
          <a:bodyPr lIns="0" tIns="0" rIns="0" bIns="0" anchor="ctr"/>
          <a:lstStyle/>
          <a:p>
            <a:pPr defTabSz="320976" eaLnBrk="1">
              <a:defRPr/>
            </a:pPr>
            <a:endParaRPr lang="it-IT" sz="1300" dirty="0">
              <a:solidFill>
                <a:srgbClr val="000000"/>
              </a:solidFill>
              <a:latin typeface="Helvetica Light" charset="0"/>
              <a:sym typeface="Helvetica Light" charset="0"/>
            </a:endParaRPr>
          </a:p>
        </p:txBody>
      </p:sp>
      <p:pic>
        <p:nvPicPr>
          <p:cNvPr id="1027" name="Picture 2" descr="logoinfn-piccolo.png"/>
          <p:cNvPicPr>
            <a:picLocks noChangeAspect="1"/>
          </p:cNvPicPr>
          <p:nvPr/>
        </p:nvPicPr>
        <p:blipFill>
          <a:blip r:embed="rId4" cstate="print"/>
          <a:srcRect l="4132" t="7347" r="8267" b="8398"/>
          <a:stretch>
            <a:fillRect/>
          </a:stretch>
        </p:blipFill>
        <p:spPr bwMode="auto">
          <a:xfrm>
            <a:off x="114970" y="111621"/>
            <a:ext cx="803672" cy="580430"/>
          </a:xfrm>
          <a:prstGeom prst="rect">
            <a:avLst/>
          </a:prstGeom>
          <a:noFill/>
          <a:ln w="12700">
            <a:noFill/>
            <a:miter lim="0"/>
            <a:headEnd/>
            <a:tailEnd/>
          </a:ln>
        </p:spPr>
      </p:pic>
      <p:pic>
        <p:nvPicPr>
          <p:cNvPr id="1028" name="Picture 3" descr="image.png"/>
          <p:cNvPicPr>
            <a:picLocks noChangeAspect="1"/>
          </p:cNvPicPr>
          <p:nvPr/>
        </p:nvPicPr>
        <p:blipFill>
          <a:blip r:embed="rId5" cstate="print"/>
          <a:srcRect/>
          <a:stretch>
            <a:fillRect/>
          </a:stretch>
        </p:blipFill>
        <p:spPr bwMode="auto">
          <a:xfrm rot="27684">
            <a:off x="8694196" y="151805"/>
            <a:ext cx="280169" cy="685354"/>
          </a:xfrm>
          <a:prstGeom prst="rect">
            <a:avLst/>
          </a:prstGeom>
          <a:noFill/>
          <a:ln w="12700">
            <a:noFill/>
            <a:miter lim="0"/>
            <a:headEnd/>
            <a:tailEnd/>
          </a:ln>
        </p:spPr>
      </p:pic>
    </p:spTree>
  </p:cSld>
  <p:clrMap bg1="lt1" tx1="dk1" bg2="lt2" tx2="dk2" accent1="accent1" accent2="accent2" accent3="accent3" accent4="accent4" accent5="accent5" accent6="accent6" hlink="hlink" folHlink="folHlink"/>
  <p:sldLayoutIdLst>
    <p:sldLayoutId id="2147483758" r:id="rId1"/>
  </p:sldLayoutIdLst>
  <p:txStyles>
    <p:titleStyle>
      <a:lvl1pPr algn="l" defTabSz="320976" rtl="0" eaLnBrk="0" fontAlgn="base" hangingPunct="0">
        <a:spcBef>
          <a:spcPct val="0"/>
        </a:spcBef>
        <a:spcAft>
          <a:spcPct val="0"/>
        </a:spcAft>
        <a:defRPr sz="800">
          <a:solidFill>
            <a:srgbClr val="000000"/>
          </a:solidFill>
          <a:latin typeface="+mj-lt"/>
          <a:ea typeface="+mj-ea"/>
          <a:cs typeface="+mj-cs"/>
          <a:sym typeface="Helvetica" charset="0"/>
        </a:defRPr>
      </a:lvl1pPr>
      <a:lvl2pPr algn="l" defTabSz="3209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2pPr>
      <a:lvl3pPr algn="l" defTabSz="3209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3pPr>
      <a:lvl4pPr algn="l" defTabSz="3209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4pPr>
      <a:lvl5pPr algn="l" defTabSz="3209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5pPr>
      <a:lvl6pPr marL="320976" algn="l" defTabSz="3209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6pPr>
      <a:lvl7pPr marL="641958" algn="l" defTabSz="3209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7pPr>
      <a:lvl8pPr marL="962939" algn="l" defTabSz="3209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8pPr>
      <a:lvl9pPr marL="1283921" algn="l" defTabSz="3209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9pPr>
    </p:titleStyle>
    <p:bodyStyle>
      <a:lvl1pPr algn="l" defTabSz="320976" rtl="0" eaLnBrk="0" fontAlgn="base" hangingPunct="0">
        <a:spcBef>
          <a:spcPct val="0"/>
        </a:spcBef>
        <a:spcAft>
          <a:spcPct val="0"/>
        </a:spcAft>
        <a:defRPr>
          <a:solidFill>
            <a:srgbClr val="000000"/>
          </a:solidFill>
          <a:latin typeface="+mn-lt"/>
          <a:ea typeface="+mn-ea"/>
          <a:cs typeface="+mn-cs"/>
          <a:sym typeface="Helvetica Light" charset="0"/>
        </a:defRPr>
      </a:lvl1pPr>
      <a:lvl2pPr marL="240741" algn="l" defTabSz="320976" rtl="0" eaLnBrk="0" fontAlgn="base" hangingPunct="0">
        <a:spcBef>
          <a:spcPct val="0"/>
        </a:spcBef>
        <a:spcAft>
          <a:spcPct val="0"/>
        </a:spcAft>
        <a:defRPr>
          <a:solidFill>
            <a:srgbClr val="000000"/>
          </a:solidFill>
          <a:latin typeface="+mn-lt"/>
          <a:ea typeface="+mn-ea"/>
          <a:cs typeface="+mn-cs"/>
          <a:sym typeface="Helvetica Light" charset="0"/>
        </a:defRPr>
      </a:lvl2pPr>
      <a:lvl3pPr marL="481470" algn="l" defTabSz="320976" rtl="0" eaLnBrk="0" fontAlgn="base" hangingPunct="0">
        <a:spcBef>
          <a:spcPct val="0"/>
        </a:spcBef>
        <a:spcAft>
          <a:spcPct val="0"/>
        </a:spcAft>
        <a:defRPr>
          <a:solidFill>
            <a:srgbClr val="000000"/>
          </a:solidFill>
          <a:latin typeface="+mn-lt"/>
          <a:ea typeface="+mn-ea"/>
          <a:cs typeface="+mn-cs"/>
          <a:sym typeface="Helvetica Light" charset="0"/>
        </a:defRPr>
      </a:lvl3pPr>
      <a:lvl4pPr marL="722206" algn="l" defTabSz="320976" rtl="0" eaLnBrk="0" fontAlgn="base" hangingPunct="0">
        <a:spcBef>
          <a:spcPct val="0"/>
        </a:spcBef>
        <a:spcAft>
          <a:spcPct val="0"/>
        </a:spcAft>
        <a:defRPr>
          <a:solidFill>
            <a:srgbClr val="000000"/>
          </a:solidFill>
          <a:latin typeface="+mn-lt"/>
          <a:ea typeface="+mn-ea"/>
          <a:cs typeface="+mn-cs"/>
          <a:sym typeface="Helvetica Light" charset="0"/>
        </a:defRPr>
      </a:lvl4pPr>
      <a:lvl5pPr marL="962939" algn="l" defTabSz="320976" rtl="0" eaLnBrk="0" fontAlgn="base" hangingPunct="0">
        <a:spcBef>
          <a:spcPct val="0"/>
        </a:spcBef>
        <a:spcAft>
          <a:spcPct val="0"/>
        </a:spcAft>
        <a:defRPr>
          <a:solidFill>
            <a:srgbClr val="000000"/>
          </a:solidFill>
          <a:latin typeface="+mn-lt"/>
          <a:ea typeface="+mn-ea"/>
          <a:cs typeface="+mn-cs"/>
          <a:sym typeface="Helvetica Light" charset="0"/>
        </a:defRPr>
      </a:lvl5pPr>
      <a:lvl6pPr marL="1283921" algn="l" defTabSz="320976" rtl="0" fontAlgn="base" hangingPunct="0">
        <a:spcBef>
          <a:spcPct val="0"/>
        </a:spcBef>
        <a:spcAft>
          <a:spcPct val="0"/>
        </a:spcAft>
        <a:defRPr>
          <a:solidFill>
            <a:srgbClr val="000000"/>
          </a:solidFill>
          <a:latin typeface="+mn-lt"/>
          <a:ea typeface="+mn-ea"/>
          <a:cs typeface="+mn-cs"/>
          <a:sym typeface="Helvetica Light" charset="0"/>
        </a:defRPr>
      </a:lvl6pPr>
      <a:lvl7pPr marL="1604904" algn="l" defTabSz="320976" rtl="0" fontAlgn="base" hangingPunct="0">
        <a:spcBef>
          <a:spcPct val="0"/>
        </a:spcBef>
        <a:spcAft>
          <a:spcPct val="0"/>
        </a:spcAft>
        <a:defRPr>
          <a:solidFill>
            <a:srgbClr val="000000"/>
          </a:solidFill>
          <a:latin typeface="+mn-lt"/>
          <a:ea typeface="+mn-ea"/>
          <a:cs typeface="+mn-cs"/>
          <a:sym typeface="Helvetica Light" charset="0"/>
        </a:defRPr>
      </a:lvl7pPr>
      <a:lvl8pPr marL="1925882" algn="l" defTabSz="320976" rtl="0" fontAlgn="base" hangingPunct="0">
        <a:spcBef>
          <a:spcPct val="0"/>
        </a:spcBef>
        <a:spcAft>
          <a:spcPct val="0"/>
        </a:spcAft>
        <a:defRPr>
          <a:solidFill>
            <a:srgbClr val="000000"/>
          </a:solidFill>
          <a:latin typeface="+mn-lt"/>
          <a:ea typeface="+mn-ea"/>
          <a:cs typeface="+mn-cs"/>
          <a:sym typeface="Helvetica Light" charset="0"/>
        </a:defRPr>
      </a:lvl8pPr>
      <a:lvl9pPr marL="2246866" algn="l" defTabSz="320976" rtl="0" fontAlgn="base" hangingPunct="0">
        <a:spcBef>
          <a:spcPct val="0"/>
        </a:spcBef>
        <a:spcAft>
          <a:spcPct val="0"/>
        </a:spcAft>
        <a:defRPr>
          <a:solidFill>
            <a:srgbClr val="000000"/>
          </a:solidFill>
          <a:latin typeface="+mn-lt"/>
          <a:ea typeface="+mn-ea"/>
          <a:cs typeface="+mn-cs"/>
          <a:sym typeface="Helvetica Light" charset="0"/>
        </a:defRPr>
      </a:lvl9pPr>
    </p:bodyStyle>
    <p:otherStyle>
      <a:defPPr>
        <a:defRPr lang="it-IT"/>
      </a:defPPr>
      <a:lvl1pPr marL="0" algn="l" defTabSz="641958" rtl="0" eaLnBrk="1" latinLnBrk="0" hangingPunct="1">
        <a:defRPr sz="1300" kern="1200">
          <a:solidFill>
            <a:schemeClr val="tx1"/>
          </a:solidFill>
          <a:latin typeface="+mn-lt"/>
          <a:ea typeface="+mn-ea"/>
          <a:cs typeface="+mn-cs"/>
        </a:defRPr>
      </a:lvl1pPr>
      <a:lvl2pPr marL="320976" algn="l" defTabSz="641958" rtl="0" eaLnBrk="1" latinLnBrk="0" hangingPunct="1">
        <a:defRPr sz="1300" kern="1200">
          <a:solidFill>
            <a:schemeClr val="tx1"/>
          </a:solidFill>
          <a:latin typeface="+mn-lt"/>
          <a:ea typeface="+mn-ea"/>
          <a:cs typeface="+mn-cs"/>
        </a:defRPr>
      </a:lvl2pPr>
      <a:lvl3pPr marL="641958" algn="l" defTabSz="641958" rtl="0" eaLnBrk="1" latinLnBrk="0" hangingPunct="1">
        <a:defRPr sz="1300" kern="1200">
          <a:solidFill>
            <a:schemeClr val="tx1"/>
          </a:solidFill>
          <a:latin typeface="+mn-lt"/>
          <a:ea typeface="+mn-ea"/>
          <a:cs typeface="+mn-cs"/>
        </a:defRPr>
      </a:lvl3pPr>
      <a:lvl4pPr marL="962939" algn="l" defTabSz="641958" rtl="0" eaLnBrk="1" latinLnBrk="0" hangingPunct="1">
        <a:defRPr sz="1300" kern="1200">
          <a:solidFill>
            <a:schemeClr val="tx1"/>
          </a:solidFill>
          <a:latin typeface="+mn-lt"/>
          <a:ea typeface="+mn-ea"/>
          <a:cs typeface="+mn-cs"/>
        </a:defRPr>
      </a:lvl4pPr>
      <a:lvl5pPr marL="1283921" algn="l" defTabSz="641958" rtl="0" eaLnBrk="1" latinLnBrk="0" hangingPunct="1">
        <a:defRPr sz="1300" kern="1200">
          <a:solidFill>
            <a:schemeClr val="tx1"/>
          </a:solidFill>
          <a:latin typeface="+mn-lt"/>
          <a:ea typeface="+mn-ea"/>
          <a:cs typeface="+mn-cs"/>
        </a:defRPr>
      </a:lvl5pPr>
      <a:lvl6pPr marL="1604904" algn="l" defTabSz="641958" rtl="0" eaLnBrk="1" latinLnBrk="0" hangingPunct="1">
        <a:defRPr sz="1300" kern="1200">
          <a:solidFill>
            <a:schemeClr val="tx1"/>
          </a:solidFill>
          <a:latin typeface="+mn-lt"/>
          <a:ea typeface="+mn-ea"/>
          <a:cs typeface="+mn-cs"/>
        </a:defRPr>
      </a:lvl6pPr>
      <a:lvl7pPr marL="1925882" algn="l" defTabSz="641958" rtl="0" eaLnBrk="1" latinLnBrk="0" hangingPunct="1">
        <a:defRPr sz="1300" kern="1200">
          <a:solidFill>
            <a:schemeClr val="tx1"/>
          </a:solidFill>
          <a:latin typeface="+mn-lt"/>
          <a:ea typeface="+mn-ea"/>
          <a:cs typeface="+mn-cs"/>
        </a:defRPr>
      </a:lvl7pPr>
      <a:lvl8pPr marL="2246866" algn="l" defTabSz="641958" rtl="0" eaLnBrk="1" latinLnBrk="0" hangingPunct="1">
        <a:defRPr sz="1300" kern="1200">
          <a:solidFill>
            <a:schemeClr val="tx1"/>
          </a:solidFill>
          <a:latin typeface="+mn-lt"/>
          <a:ea typeface="+mn-ea"/>
          <a:cs typeface="+mn-cs"/>
        </a:defRPr>
      </a:lvl8pPr>
      <a:lvl9pPr marL="2567844" algn="l" defTabSz="641958" rtl="0" eaLnBrk="1" latinLnBrk="0" hangingPunct="1">
        <a:defRPr sz="13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AutoShape 1" descr="Green marble.jpg"/>
          <p:cNvSpPr>
            <a:spLocks/>
          </p:cNvSpPr>
          <p:nvPr/>
        </p:nvSpPr>
        <p:spPr bwMode="auto">
          <a:xfrm>
            <a:off x="571500" y="947664"/>
            <a:ext cx="7999884" cy="51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0">
            <a:blip r:embed="rId3" cstate="print"/>
            <a:srcRect/>
            <a:tile tx="0" ty="0" sx="100000" sy="100000" flip="none" algn="tl"/>
          </a:blipFill>
          <a:ln w="12700" cap="flat" cmpd="sng">
            <a:noFill/>
            <a:prstDash val="solid"/>
            <a:miter lim="0"/>
            <a:headEnd/>
            <a:tailEnd/>
          </a:ln>
          <a:effectLst/>
        </p:spPr>
        <p:txBody>
          <a:bodyPr lIns="0" tIns="0" rIns="0" bIns="0" anchor="ctr"/>
          <a:lstStyle/>
          <a:p>
            <a:pPr defTabSz="320993" eaLnBrk="1">
              <a:defRPr/>
            </a:pPr>
            <a:endParaRPr lang="it-IT" sz="1300" dirty="0">
              <a:solidFill>
                <a:srgbClr val="000000"/>
              </a:solidFill>
              <a:latin typeface="Helvetica Light" charset="0"/>
              <a:sym typeface="Helvetica Light" charset="0"/>
            </a:endParaRPr>
          </a:p>
        </p:txBody>
      </p:sp>
      <p:pic>
        <p:nvPicPr>
          <p:cNvPr id="1027" name="Picture 2" descr="logoinfn-piccolo.png"/>
          <p:cNvPicPr>
            <a:picLocks noChangeAspect="1"/>
          </p:cNvPicPr>
          <p:nvPr/>
        </p:nvPicPr>
        <p:blipFill>
          <a:blip r:embed="rId4" cstate="print"/>
          <a:srcRect l="4132" t="7347" r="8267" b="8398"/>
          <a:stretch>
            <a:fillRect/>
          </a:stretch>
        </p:blipFill>
        <p:spPr bwMode="auto">
          <a:xfrm>
            <a:off x="114970" y="111621"/>
            <a:ext cx="803672" cy="580430"/>
          </a:xfrm>
          <a:prstGeom prst="rect">
            <a:avLst/>
          </a:prstGeom>
          <a:noFill/>
          <a:ln w="12700">
            <a:noFill/>
            <a:miter lim="0"/>
            <a:headEnd/>
            <a:tailEnd/>
          </a:ln>
        </p:spPr>
      </p:pic>
      <p:pic>
        <p:nvPicPr>
          <p:cNvPr id="1028" name="Picture 3" descr="image.png"/>
          <p:cNvPicPr>
            <a:picLocks noChangeAspect="1"/>
          </p:cNvPicPr>
          <p:nvPr/>
        </p:nvPicPr>
        <p:blipFill>
          <a:blip r:embed="rId5" cstate="print"/>
          <a:srcRect/>
          <a:stretch>
            <a:fillRect/>
          </a:stretch>
        </p:blipFill>
        <p:spPr bwMode="auto">
          <a:xfrm rot="27684">
            <a:off x="8694195" y="151805"/>
            <a:ext cx="280169" cy="685354"/>
          </a:xfrm>
          <a:prstGeom prst="rect">
            <a:avLst/>
          </a:prstGeom>
          <a:noFill/>
          <a:ln w="12700">
            <a:noFill/>
            <a:miter lim="0"/>
            <a:headEnd/>
            <a:tailEnd/>
          </a:ln>
        </p:spPr>
      </p:pic>
    </p:spTree>
  </p:cSld>
  <p:clrMap bg1="lt1" tx1="dk1" bg2="lt2" tx2="dk2" accent1="accent1" accent2="accent2" accent3="accent3" accent4="accent4" accent5="accent5" accent6="accent6" hlink="hlink" folHlink="folHlink"/>
  <p:sldLayoutIdLst>
    <p:sldLayoutId id="2147483760" r:id="rId1"/>
  </p:sldLayoutIdLst>
  <p:txStyles>
    <p:titleStyle>
      <a:lvl1pPr algn="l" defTabSz="320993" rtl="0" eaLnBrk="0" fontAlgn="base" hangingPunct="0">
        <a:spcBef>
          <a:spcPct val="0"/>
        </a:spcBef>
        <a:spcAft>
          <a:spcPct val="0"/>
        </a:spcAft>
        <a:defRPr sz="800">
          <a:solidFill>
            <a:srgbClr val="000000"/>
          </a:solidFill>
          <a:latin typeface="+mj-lt"/>
          <a:ea typeface="+mj-ea"/>
          <a:cs typeface="+mj-cs"/>
          <a:sym typeface="Helvetica" charset="0"/>
        </a:defRPr>
      </a:lvl1pPr>
      <a:lvl2pPr algn="l" defTabSz="320993"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2pPr>
      <a:lvl3pPr algn="l" defTabSz="320993"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3pPr>
      <a:lvl4pPr algn="l" defTabSz="320993"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4pPr>
      <a:lvl5pPr algn="l" defTabSz="320993"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5pPr>
      <a:lvl6pPr marL="320993" algn="l" defTabSz="320993"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6pPr>
      <a:lvl7pPr marL="641991" algn="l" defTabSz="320993"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7pPr>
      <a:lvl8pPr marL="962988" algn="l" defTabSz="320993"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8pPr>
      <a:lvl9pPr marL="1283987" algn="l" defTabSz="320993"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9pPr>
    </p:titleStyle>
    <p:bodyStyle>
      <a:lvl1pPr algn="l" defTabSz="320993" rtl="0" eaLnBrk="0" fontAlgn="base" hangingPunct="0">
        <a:spcBef>
          <a:spcPct val="0"/>
        </a:spcBef>
        <a:spcAft>
          <a:spcPct val="0"/>
        </a:spcAft>
        <a:defRPr>
          <a:solidFill>
            <a:srgbClr val="000000"/>
          </a:solidFill>
          <a:latin typeface="+mn-lt"/>
          <a:ea typeface="+mn-ea"/>
          <a:cs typeface="+mn-cs"/>
          <a:sym typeface="Helvetica Light" charset="0"/>
        </a:defRPr>
      </a:lvl1pPr>
      <a:lvl2pPr marL="240753" algn="l" defTabSz="320993" rtl="0" eaLnBrk="0" fontAlgn="base" hangingPunct="0">
        <a:spcBef>
          <a:spcPct val="0"/>
        </a:spcBef>
        <a:spcAft>
          <a:spcPct val="0"/>
        </a:spcAft>
        <a:defRPr>
          <a:solidFill>
            <a:srgbClr val="000000"/>
          </a:solidFill>
          <a:latin typeface="+mn-lt"/>
          <a:ea typeface="+mn-ea"/>
          <a:cs typeface="+mn-cs"/>
          <a:sym typeface="Helvetica Light" charset="0"/>
        </a:defRPr>
      </a:lvl2pPr>
      <a:lvl3pPr marL="481494" algn="l" defTabSz="320993" rtl="0" eaLnBrk="0" fontAlgn="base" hangingPunct="0">
        <a:spcBef>
          <a:spcPct val="0"/>
        </a:spcBef>
        <a:spcAft>
          <a:spcPct val="0"/>
        </a:spcAft>
        <a:defRPr>
          <a:solidFill>
            <a:srgbClr val="000000"/>
          </a:solidFill>
          <a:latin typeface="+mn-lt"/>
          <a:ea typeface="+mn-ea"/>
          <a:cs typeface="+mn-cs"/>
          <a:sym typeface="Helvetica Light" charset="0"/>
        </a:defRPr>
      </a:lvl3pPr>
      <a:lvl4pPr marL="722243" algn="l" defTabSz="320993" rtl="0" eaLnBrk="0" fontAlgn="base" hangingPunct="0">
        <a:spcBef>
          <a:spcPct val="0"/>
        </a:spcBef>
        <a:spcAft>
          <a:spcPct val="0"/>
        </a:spcAft>
        <a:defRPr>
          <a:solidFill>
            <a:srgbClr val="000000"/>
          </a:solidFill>
          <a:latin typeface="+mn-lt"/>
          <a:ea typeface="+mn-ea"/>
          <a:cs typeface="+mn-cs"/>
          <a:sym typeface="Helvetica Light" charset="0"/>
        </a:defRPr>
      </a:lvl4pPr>
      <a:lvl5pPr marL="962988" algn="l" defTabSz="320993" rtl="0" eaLnBrk="0" fontAlgn="base" hangingPunct="0">
        <a:spcBef>
          <a:spcPct val="0"/>
        </a:spcBef>
        <a:spcAft>
          <a:spcPct val="0"/>
        </a:spcAft>
        <a:defRPr>
          <a:solidFill>
            <a:srgbClr val="000000"/>
          </a:solidFill>
          <a:latin typeface="+mn-lt"/>
          <a:ea typeface="+mn-ea"/>
          <a:cs typeface="+mn-cs"/>
          <a:sym typeface="Helvetica Light" charset="0"/>
        </a:defRPr>
      </a:lvl5pPr>
      <a:lvl6pPr marL="1283987" algn="l" defTabSz="320993" rtl="0" fontAlgn="base" hangingPunct="0">
        <a:spcBef>
          <a:spcPct val="0"/>
        </a:spcBef>
        <a:spcAft>
          <a:spcPct val="0"/>
        </a:spcAft>
        <a:defRPr>
          <a:solidFill>
            <a:srgbClr val="000000"/>
          </a:solidFill>
          <a:latin typeface="+mn-lt"/>
          <a:ea typeface="+mn-ea"/>
          <a:cs typeface="+mn-cs"/>
          <a:sym typeface="Helvetica Light" charset="0"/>
        </a:defRPr>
      </a:lvl6pPr>
      <a:lvl7pPr marL="1604986" algn="l" defTabSz="320993" rtl="0" fontAlgn="base" hangingPunct="0">
        <a:spcBef>
          <a:spcPct val="0"/>
        </a:spcBef>
        <a:spcAft>
          <a:spcPct val="0"/>
        </a:spcAft>
        <a:defRPr>
          <a:solidFill>
            <a:srgbClr val="000000"/>
          </a:solidFill>
          <a:latin typeface="+mn-lt"/>
          <a:ea typeface="+mn-ea"/>
          <a:cs typeface="+mn-cs"/>
          <a:sym typeface="Helvetica Light" charset="0"/>
        </a:defRPr>
      </a:lvl7pPr>
      <a:lvl8pPr marL="1925981" algn="l" defTabSz="320993" rtl="0" fontAlgn="base" hangingPunct="0">
        <a:spcBef>
          <a:spcPct val="0"/>
        </a:spcBef>
        <a:spcAft>
          <a:spcPct val="0"/>
        </a:spcAft>
        <a:defRPr>
          <a:solidFill>
            <a:srgbClr val="000000"/>
          </a:solidFill>
          <a:latin typeface="+mn-lt"/>
          <a:ea typeface="+mn-ea"/>
          <a:cs typeface="+mn-cs"/>
          <a:sym typeface="Helvetica Light" charset="0"/>
        </a:defRPr>
      </a:lvl8pPr>
      <a:lvl9pPr marL="2246981" algn="l" defTabSz="320993" rtl="0" fontAlgn="base" hangingPunct="0">
        <a:spcBef>
          <a:spcPct val="0"/>
        </a:spcBef>
        <a:spcAft>
          <a:spcPct val="0"/>
        </a:spcAft>
        <a:defRPr>
          <a:solidFill>
            <a:srgbClr val="000000"/>
          </a:solidFill>
          <a:latin typeface="+mn-lt"/>
          <a:ea typeface="+mn-ea"/>
          <a:cs typeface="+mn-cs"/>
          <a:sym typeface="Helvetica Light" charset="0"/>
        </a:defRPr>
      </a:lvl9pPr>
    </p:bodyStyle>
    <p:otherStyle>
      <a:defPPr>
        <a:defRPr lang="it-IT"/>
      </a:defPPr>
      <a:lvl1pPr marL="0" algn="l" defTabSz="641991" rtl="0" eaLnBrk="1" latinLnBrk="0" hangingPunct="1">
        <a:defRPr sz="1300" kern="1200">
          <a:solidFill>
            <a:schemeClr val="tx1"/>
          </a:solidFill>
          <a:latin typeface="+mn-lt"/>
          <a:ea typeface="+mn-ea"/>
          <a:cs typeface="+mn-cs"/>
        </a:defRPr>
      </a:lvl1pPr>
      <a:lvl2pPr marL="320993" algn="l" defTabSz="641991" rtl="0" eaLnBrk="1" latinLnBrk="0" hangingPunct="1">
        <a:defRPr sz="1300" kern="1200">
          <a:solidFill>
            <a:schemeClr val="tx1"/>
          </a:solidFill>
          <a:latin typeface="+mn-lt"/>
          <a:ea typeface="+mn-ea"/>
          <a:cs typeface="+mn-cs"/>
        </a:defRPr>
      </a:lvl2pPr>
      <a:lvl3pPr marL="641991" algn="l" defTabSz="641991" rtl="0" eaLnBrk="1" latinLnBrk="0" hangingPunct="1">
        <a:defRPr sz="1300" kern="1200">
          <a:solidFill>
            <a:schemeClr val="tx1"/>
          </a:solidFill>
          <a:latin typeface="+mn-lt"/>
          <a:ea typeface="+mn-ea"/>
          <a:cs typeface="+mn-cs"/>
        </a:defRPr>
      </a:lvl3pPr>
      <a:lvl4pPr marL="962988" algn="l" defTabSz="641991" rtl="0" eaLnBrk="1" latinLnBrk="0" hangingPunct="1">
        <a:defRPr sz="1300" kern="1200">
          <a:solidFill>
            <a:schemeClr val="tx1"/>
          </a:solidFill>
          <a:latin typeface="+mn-lt"/>
          <a:ea typeface="+mn-ea"/>
          <a:cs typeface="+mn-cs"/>
        </a:defRPr>
      </a:lvl4pPr>
      <a:lvl5pPr marL="1283987" algn="l" defTabSz="641991" rtl="0" eaLnBrk="1" latinLnBrk="0" hangingPunct="1">
        <a:defRPr sz="1300" kern="1200">
          <a:solidFill>
            <a:schemeClr val="tx1"/>
          </a:solidFill>
          <a:latin typeface="+mn-lt"/>
          <a:ea typeface="+mn-ea"/>
          <a:cs typeface="+mn-cs"/>
        </a:defRPr>
      </a:lvl5pPr>
      <a:lvl6pPr marL="1604986" algn="l" defTabSz="641991" rtl="0" eaLnBrk="1" latinLnBrk="0" hangingPunct="1">
        <a:defRPr sz="1300" kern="1200">
          <a:solidFill>
            <a:schemeClr val="tx1"/>
          </a:solidFill>
          <a:latin typeface="+mn-lt"/>
          <a:ea typeface="+mn-ea"/>
          <a:cs typeface="+mn-cs"/>
        </a:defRPr>
      </a:lvl6pPr>
      <a:lvl7pPr marL="1925981" algn="l" defTabSz="641991" rtl="0" eaLnBrk="1" latinLnBrk="0" hangingPunct="1">
        <a:defRPr sz="1300" kern="1200">
          <a:solidFill>
            <a:schemeClr val="tx1"/>
          </a:solidFill>
          <a:latin typeface="+mn-lt"/>
          <a:ea typeface="+mn-ea"/>
          <a:cs typeface="+mn-cs"/>
        </a:defRPr>
      </a:lvl7pPr>
      <a:lvl8pPr marL="2246981" algn="l" defTabSz="641991" rtl="0" eaLnBrk="1" latinLnBrk="0" hangingPunct="1">
        <a:defRPr sz="1300" kern="1200">
          <a:solidFill>
            <a:schemeClr val="tx1"/>
          </a:solidFill>
          <a:latin typeface="+mn-lt"/>
          <a:ea typeface="+mn-ea"/>
          <a:cs typeface="+mn-cs"/>
        </a:defRPr>
      </a:lvl8pPr>
      <a:lvl9pPr marL="2567976" algn="l" defTabSz="641991" rtl="0" eaLnBrk="1" latinLnBrk="0" hangingPunct="1">
        <a:defRPr sz="13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AutoShape 1" descr="Green marble.jpg"/>
          <p:cNvSpPr>
            <a:spLocks/>
          </p:cNvSpPr>
          <p:nvPr/>
        </p:nvSpPr>
        <p:spPr bwMode="auto">
          <a:xfrm>
            <a:off x="571500" y="947664"/>
            <a:ext cx="7999884" cy="51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0">
            <a:blip r:embed="rId3" cstate="print"/>
            <a:srcRect/>
            <a:tile tx="0" ty="0" sx="100000" sy="100000" flip="none" algn="tl"/>
          </a:blipFill>
          <a:ln w="12700" cap="flat" cmpd="sng">
            <a:noFill/>
            <a:prstDash val="solid"/>
            <a:miter lim="0"/>
            <a:headEnd/>
            <a:tailEnd/>
          </a:ln>
          <a:effectLst/>
        </p:spPr>
        <p:txBody>
          <a:bodyPr lIns="0" tIns="0" rIns="0" bIns="0" anchor="ctr"/>
          <a:lstStyle/>
          <a:p>
            <a:pPr defTabSz="321076" eaLnBrk="1">
              <a:defRPr/>
            </a:pPr>
            <a:endParaRPr lang="it-IT" sz="1300" dirty="0">
              <a:solidFill>
                <a:srgbClr val="000000"/>
              </a:solidFill>
              <a:latin typeface="Helvetica Light" charset="0"/>
              <a:sym typeface="Helvetica Light" charset="0"/>
            </a:endParaRPr>
          </a:p>
        </p:txBody>
      </p:sp>
      <p:pic>
        <p:nvPicPr>
          <p:cNvPr id="1027" name="Picture 2" descr="logoinfn-piccolo.png"/>
          <p:cNvPicPr>
            <a:picLocks noChangeAspect="1"/>
          </p:cNvPicPr>
          <p:nvPr/>
        </p:nvPicPr>
        <p:blipFill>
          <a:blip r:embed="rId4" cstate="print"/>
          <a:srcRect l="4132" t="7347" r="8267" b="8398"/>
          <a:stretch>
            <a:fillRect/>
          </a:stretch>
        </p:blipFill>
        <p:spPr bwMode="auto">
          <a:xfrm>
            <a:off x="114970" y="111621"/>
            <a:ext cx="803672" cy="580430"/>
          </a:xfrm>
          <a:prstGeom prst="rect">
            <a:avLst/>
          </a:prstGeom>
          <a:noFill/>
          <a:ln w="12700">
            <a:noFill/>
            <a:miter lim="0"/>
            <a:headEnd/>
            <a:tailEnd/>
          </a:ln>
        </p:spPr>
      </p:pic>
      <p:pic>
        <p:nvPicPr>
          <p:cNvPr id="1028" name="Picture 3" descr="image.png"/>
          <p:cNvPicPr>
            <a:picLocks noChangeAspect="1"/>
          </p:cNvPicPr>
          <p:nvPr/>
        </p:nvPicPr>
        <p:blipFill>
          <a:blip r:embed="rId5" cstate="print"/>
          <a:srcRect/>
          <a:stretch>
            <a:fillRect/>
          </a:stretch>
        </p:blipFill>
        <p:spPr bwMode="auto">
          <a:xfrm rot="27684">
            <a:off x="8694190" y="151805"/>
            <a:ext cx="280169" cy="685354"/>
          </a:xfrm>
          <a:prstGeom prst="rect">
            <a:avLst/>
          </a:prstGeom>
          <a:noFill/>
          <a:ln w="12700">
            <a:noFill/>
            <a:miter lim="0"/>
            <a:headEnd/>
            <a:tailEnd/>
          </a:ln>
        </p:spPr>
      </p:pic>
    </p:spTree>
  </p:cSld>
  <p:clrMap bg1="lt1" tx1="dk1" bg2="lt2" tx2="dk2" accent1="accent1" accent2="accent2" accent3="accent3" accent4="accent4" accent5="accent5" accent6="accent6" hlink="hlink" folHlink="folHlink"/>
  <p:sldLayoutIdLst>
    <p:sldLayoutId id="2147483764" r:id="rId1"/>
  </p:sldLayoutIdLst>
  <p:txStyles>
    <p:titleStyle>
      <a:lvl1pPr algn="l" defTabSz="321076" rtl="0" eaLnBrk="0" fontAlgn="base" hangingPunct="0">
        <a:spcBef>
          <a:spcPct val="0"/>
        </a:spcBef>
        <a:spcAft>
          <a:spcPct val="0"/>
        </a:spcAft>
        <a:defRPr sz="800">
          <a:solidFill>
            <a:srgbClr val="000000"/>
          </a:solidFill>
          <a:latin typeface="+mj-lt"/>
          <a:ea typeface="+mj-ea"/>
          <a:cs typeface="+mj-cs"/>
          <a:sym typeface="Helvetica" charset="0"/>
        </a:defRPr>
      </a:lvl1pPr>
      <a:lvl2pPr algn="l" defTabSz="3210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2pPr>
      <a:lvl3pPr algn="l" defTabSz="3210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3pPr>
      <a:lvl4pPr algn="l" defTabSz="3210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4pPr>
      <a:lvl5pPr algn="l" defTabSz="321076"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5pPr>
      <a:lvl6pPr marL="321076" algn="l" defTabSz="3210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6pPr>
      <a:lvl7pPr marL="642156" algn="l" defTabSz="3210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7pPr>
      <a:lvl8pPr marL="963235" algn="l" defTabSz="3210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8pPr>
      <a:lvl9pPr marL="1284316" algn="l" defTabSz="321076"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9pPr>
    </p:titleStyle>
    <p:bodyStyle>
      <a:lvl1pPr algn="l" defTabSz="321076" rtl="0" eaLnBrk="0" fontAlgn="base" hangingPunct="0">
        <a:spcBef>
          <a:spcPct val="0"/>
        </a:spcBef>
        <a:spcAft>
          <a:spcPct val="0"/>
        </a:spcAft>
        <a:defRPr>
          <a:solidFill>
            <a:srgbClr val="000000"/>
          </a:solidFill>
          <a:latin typeface="+mn-lt"/>
          <a:ea typeface="+mn-ea"/>
          <a:cs typeface="+mn-cs"/>
          <a:sym typeface="Helvetica Light" charset="0"/>
        </a:defRPr>
      </a:lvl1pPr>
      <a:lvl2pPr marL="240814" algn="l" defTabSz="321076" rtl="0" eaLnBrk="0" fontAlgn="base" hangingPunct="0">
        <a:spcBef>
          <a:spcPct val="0"/>
        </a:spcBef>
        <a:spcAft>
          <a:spcPct val="0"/>
        </a:spcAft>
        <a:defRPr>
          <a:solidFill>
            <a:srgbClr val="000000"/>
          </a:solidFill>
          <a:latin typeface="+mn-lt"/>
          <a:ea typeface="+mn-ea"/>
          <a:cs typeface="+mn-cs"/>
          <a:sym typeface="Helvetica Light" charset="0"/>
        </a:defRPr>
      </a:lvl2pPr>
      <a:lvl3pPr marL="481617" algn="l" defTabSz="321076" rtl="0" eaLnBrk="0" fontAlgn="base" hangingPunct="0">
        <a:spcBef>
          <a:spcPct val="0"/>
        </a:spcBef>
        <a:spcAft>
          <a:spcPct val="0"/>
        </a:spcAft>
        <a:defRPr>
          <a:solidFill>
            <a:srgbClr val="000000"/>
          </a:solidFill>
          <a:latin typeface="+mn-lt"/>
          <a:ea typeface="+mn-ea"/>
          <a:cs typeface="+mn-cs"/>
          <a:sym typeface="Helvetica Light" charset="0"/>
        </a:defRPr>
      </a:lvl3pPr>
      <a:lvl4pPr marL="722428" algn="l" defTabSz="321076" rtl="0" eaLnBrk="0" fontAlgn="base" hangingPunct="0">
        <a:spcBef>
          <a:spcPct val="0"/>
        </a:spcBef>
        <a:spcAft>
          <a:spcPct val="0"/>
        </a:spcAft>
        <a:defRPr>
          <a:solidFill>
            <a:srgbClr val="000000"/>
          </a:solidFill>
          <a:latin typeface="+mn-lt"/>
          <a:ea typeface="+mn-ea"/>
          <a:cs typeface="+mn-cs"/>
          <a:sym typeface="Helvetica Light" charset="0"/>
        </a:defRPr>
      </a:lvl4pPr>
      <a:lvl5pPr marL="963235" algn="l" defTabSz="321076" rtl="0" eaLnBrk="0" fontAlgn="base" hangingPunct="0">
        <a:spcBef>
          <a:spcPct val="0"/>
        </a:spcBef>
        <a:spcAft>
          <a:spcPct val="0"/>
        </a:spcAft>
        <a:defRPr>
          <a:solidFill>
            <a:srgbClr val="000000"/>
          </a:solidFill>
          <a:latin typeface="+mn-lt"/>
          <a:ea typeface="+mn-ea"/>
          <a:cs typeface="+mn-cs"/>
          <a:sym typeface="Helvetica Light" charset="0"/>
        </a:defRPr>
      </a:lvl5pPr>
      <a:lvl6pPr marL="1284316" algn="l" defTabSz="321076" rtl="0" fontAlgn="base" hangingPunct="0">
        <a:spcBef>
          <a:spcPct val="0"/>
        </a:spcBef>
        <a:spcAft>
          <a:spcPct val="0"/>
        </a:spcAft>
        <a:defRPr>
          <a:solidFill>
            <a:srgbClr val="000000"/>
          </a:solidFill>
          <a:latin typeface="+mn-lt"/>
          <a:ea typeface="+mn-ea"/>
          <a:cs typeface="+mn-cs"/>
          <a:sym typeface="Helvetica Light" charset="0"/>
        </a:defRPr>
      </a:lvl6pPr>
      <a:lvl7pPr marL="1605396" algn="l" defTabSz="321076" rtl="0" fontAlgn="base" hangingPunct="0">
        <a:spcBef>
          <a:spcPct val="0"/>
        </a:spcBef>
        <a:spcAft>
          <a:spcPct val="0"/>
        </a:spcAft>
        <a:defRPr>
          <a:solidFill>
            <a:srgbClr val="000000"/>
          </a:solidFill>
          <a:latin typeface="+mn-lt"/>
          <a:ea typeface="+mn-ea"/>
          <a:cs typeface="+mn-cs"/>
          <a:sym typeface="Helvetica Light" charset="0"/>
        </a:defRPr>
      </a:lvl7pPr>
      <a:lvl8pPr marL="1926474" algn="l" defTabSz="321076" rtl="0" fontAlgn="base" hangingPunct="0">
        <a:spcBef>
          <a:spcPct val="0"/>
        </a:spcBef>
        <a:spcAft>
          <a:spcPct val="0"/>
        </a:spcAft>
        <a:defRPr>
          <a:solidFill>
            <a:srgbClr val="000000"/>
          </a:solidFill>
          <a:latin typeface="+mn-lt"/>
          <a:ea typeface="+mn-ea"/>
          <a:cs typeface="+mn-cs"/>
          <a:sym typeface="Helvetica Light" charset="0"/>
        </a:defRPr>
      </a:lvl8pPr>
      <a:lvl9pPr marL="2247556" algn="l" defTabSz="321076" rtl="0" fontAlgn="base" hangingPunct="0">
        <a:spcBef>
          <a:spcPct val="0"/>
        </a:spcBef>
        <a:spcAft>
          <a:spcPct val="0"/>
        </a:spcAft>
        <a:defRPr>
          <a:solidFill>
            <a:srgbClr val="000000"/>
          </a:solidFill>
          <a:latin typeface="+mn-lt"/>
          <a:ea typeface="+mn-ea"/>
          <a:cs typeface="+mn-cs"/>
          <a:sym typeface="Helvetica Light" charset="0"/>
        </a:defRPr>
      </a:lvl9pPr>
    </p:bodyStyle>
    <p:otherStyle>
      <a:defPPr>
        <a:defRPr lang="it-IT"/>
      </a:defPPr>
      <a:lvl1pPr marL="0" algn="l" defTabSz="642156" rtl="0" eaLnBrk="1" latinLnBrk="0" hangingPunct="1">
        <a:defRPr sz="1300" kern="1200">
          <a:solidFill>
            <a:schemeClr val="tx1"/>
          </a:solidFill>
          <a:latin typeface="+mn-lt"/>
          <a:ea typeface="+mn-ea"/>
          <a:cs typeface="+mn-cs"/>
        </a:defRPr>
      </a:lvl1pPr>
      <a:lvl2pPr marL="321076" algn="l" defTabSz="642156" rtl="0" eaLnBrk="1" latinLnBrk="0" hangingPunct="1">
        <a:defRPr sz="1300" kern="1200">
          <a:solidFill>
            <a:schemeClr val="tx1"/>
          </a:solidFill>
          <a:latin typeface="+mn-lt"/>
          <a:ea typeface="+mn-ea"/>
          <a:cs typeface="+mn-cs"/>
        </a:defRPr>
      </a:lvl2pPr>
      <a:lvl3pPr marL="642156" algn="l" defTabSz="642156" rtl="0" eaLnBrk="1" latinLnBrk="0" hangingPunct="1">
        <a:defRPr sz="1300" kern="1200">
          <a:solidFill>
            <a:schemeClr val="tx1"/>
          </a:solidFill>
          <a:latin typeface="+mn-lt"/>
          <a:ea typeface="+mn-ea"/>
          <a:cs typeface="+mn-cs"/>
        </a:defRPr>
      </a:lvl3pPr>
      <a:lvl4pPr marL="963235" algn="l" defTabSz="642156" rtl="0" eaLnBrk="1" latinLnBrk="0" hangingPunct="1">
        <a:defRPr sz="1300" kern="1200">
          <a:solidFill>
            <a:schemeClr val="tx1"/>
          </a:solidFill>
          <a:latin typeface="+mn-lt"/>
          <a:ea typeface="+mn-ea"/>
          <a:cs typeface="+mn-cs"/>
        </a:defRPr>
      </a:lvl4pPr>
      <a:lvl5pPr marL="1284316" algn="l" defTabSz="642156" rtl="0" eaLnBrk="1" latinLnBrk="0" hangingPunct="1">
        <a:defRPr sz="1300" kern="1200">
          <a:solidFill>
            <a:schemeClr val="tx1"/>
          </a:solidFill>
          <a:latin typeface="+mn-lt"/>
          <a:ea typeface="+mn-ea"/>
          <a:cs typeface="+mn-cs"/>
        </a:defRPr>
      </a:lvl5pPr>
      <a:lvl6pPr marL="1605396" algn="l" defTabSz="642156" rtl="0" eaLnBrk="1" latinLnBrk="0" hangingPunct="1">
        <a:defRPr sz="1300" kern="1200">
          <a:solidFill>
            <a:schemeClr val="tx1"/>
          </a:solidFill>
          <a:latin typeface="+mn-lt"/>
          <a:ea typeface="+mn-ea"/>
          <a:cs typeface="+mn-cs"/>
        </a:defRPr>
      </a:lvl6pPr>
      <a:lvl7pPr marL="1926474" algn="l" defTabSz="642156" rtl="0" eaLnBrk="1" latinLnBrk="0" hangingPunct="1">
        <a:defRPr sz="1300" kern="1200">
          <a:solidFill>
            <a:schemeClr val="tx1"/>
          </a:solidFill>
          <a:latin typeface="+mn-lt"/>
          <a:ea typeface="+mn-ea"/>
          <a:cs typeface="+mn-cs"/>
        </a:defRPr>
      </a:lvl7pPr>
      <a:lvl8pPr marL="2247556" algn="l" defTabSz="642156" rtl="0" eaLnBrk="1" latinLnBrk="0" hangingPunct="1">
        <a:defRPr sz="1300" kern="1200">
          <a:solidFill>
            <a:schemeClr val="tx1"/>
          </a:solidFill>
          <a:latin typeface="+mn-lt"/>
          <a:ea typeface="+mn-ea"/>
          <a:cs typeface="+mn-cs"/>
        </a:defRPr>
      </a:lvl8pPr>
      <a:lvl9pPr marL="2568634" algn="l" defTabSz="642156" rtl="0" eaLnBrk="1" latinLnBrk="0" hangingPunct="1">
        <a:defRPr sz="13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AutoShape 1" descr="Green marble.jpg"/>
          <p:cNvSpPr>
            <a:spLocks/>
          </p:cNvSpPr>
          <p:nvPr/>
        </p:nvSpPr>
        <p:spPr bwMode="auto">
          <a:xfrm>
            <a:off x="571500" y="947664"/>
            <a:ext cx="7999884" cy="51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0">
            <a:blip r:embed="rId3" cstate="print"/>
            <a:srcRect/>
            <a:tile tx="0" ty="0" sx="100000" sy="100000" flip="none" algn="tl"/>
          </a:blipFill>
          <a:ln w="12700" cap="flat" cmpd="sng">
            <a:noFill/>
            <a:prstDash val="solid"/>
            <a:miter lim="0"/>
            <a:headEnd/>
            <a:tailEnd/>
          </a:ln>
          <a:effectLst/>
        </p:spPr>
        <p:txBody>
          <a:bodyPr lIns="0" tIns="0" rIns="0" bIns="0" anchor="ctr"/>
          <a:lstStyle/>
          <a:p>
            <a:pPr defTabSz="321225" eaLnBrk="1">
              <a:defRPr/>
            </a:pPr>
            <a:endParaRPr lang="it-IT" sz="1300" dirty="0">
              <a:solidFill>
                <a:srgbClr val="000000"/>
              </a:solidFill>
              <a:latin typeface="Helvetica Light" charset="0"/>
              <a:sym typeface="Helvetica Light" charset="0"/>
            </a:endParaRPr>
          </a:p>
        </p:txBody>
      </p:sp>
      <p:pic>
        <p:nvPicPr>
          <p:cNvPr id="1027" name="Picture 2" descr="logoinfn-piccolo.png"/>
          <p:cNvPicPr>
            <a:picLocks noChangeAspect="1"/>
          </p:cNvPicPr>
          <p:nvPr/>
        </p:nvPicPr>
        <p:blipFill>
          <a:blip r:embed="rId4" cstate="print"/>
          <a:srcRect l="4132" t="7347" r="8267" b="8398"/>
          <a:stretch>
            <a:fillRect/>
          </a:stretch>
        </p:blipFill>
        <p:spPr bwMode="auto">
          <a:xfrm>
            <a:off x="114970" y="111621"/>
            <a:ext cx="803672" cy="580430"/>
          </a:xfrm>
          <a:prstGeom prst="rect">
            <a:avLst/>
          </a:prstGeom>
          <a:noFill/>
          <a:ln w="12700">
            <a:noFill/>
            <a:miter lim="0"/>
            <a:headEnd/>
            <a:tailEnd/>
          </a:ln>
        </p:spPr>
      </p:pic>
      <p:pic>
        <p:nvPicPr>
          <p:cNvPr id="1028" name="Picture 3" descr="image.png"/>
          <p:cNvPicPr>
            <a:picLocks noChangeAspect="1"/>
          </p:cNvPicPr>
          <p:nvPr/>
        </p:nvPicPr>
        <p:blipFill>
          <a:blip r:embed="rId5" cstate="print"/>
          <a:srcRect/>
          <a:stretch>
            <a:fillRect/>
          </a:stretch>
        </p:blipFill>
        <p:spPr bwMode="auto">
          <a:xfrm rot="27684">
            <a:off x="8694181" y="151805"/>
            <a:ext cx="280169" cy="685354"/>
          </a:xfrm>
          <a:prstGeom prst="rect">
            <a:avLst/>
          </a:prstGeom>
          <a:noFill/>
          <a:ln w="12700">
            <a:noFill/>
            <a:miter lim="0"/>
            <a:headEnd/>
            <a:tailEnd/>
          </a:ln>
        </p:spPr>
      </p:pic>
    </p:spTree>
  </p:cSld>
  <p:clrMap bg1="lt1" tx1="dk1" bg2="lt2" tx2="dk2" accent1="accent1" accent2="accent2" accent3="accent3" accent4="accent4" accent5="accent5" accent6="accent6" hlink="hlink" folHlink="folHlink"/>
  <p:sldLayoutIdLst>
    <p:sldLayoutId id="2147483768" r:id="rId1"/>
  </p:sldLayoutIdLst>
  <p:txStyles>
    <p:titleStyle>
      <a:lvl1pPr algn="l" defTabSz="321225" rtl="0" eaLnBrk="0" fontAlgn="base" hangingPunct="0">
        <a:spcBef>
          <a:spcPct val="0"/>
        </a:spcBef>
        <a:spcAft>
          <a:spcPct val="0"/>
        </a:spcAft>
        <a:defRPr sz="800">
          <a:solidFill>
            <a:srgbClr val="000000"/>
          </a:solidFill>
          <a:latin typeface="+mj-lt"/>
          <a:ea typeface="+mj-ea"/>
          <a:cs typeface="+mj-cs"/>
          <a:sym typeface="Helvetica" charset="0"/>
        </a:defRPr>
      </a:lvl1pPr>
      <a:lvl2pPr algn="l" defTabSz="321225"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2pPr>
      <a:lvl3pPr algn="l" defTabSz="321225"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3pPr>
      <a:lvl4pPr algn="l" defTabSz="321225"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4pPr>
      <a:lvl5pPr algn="l" defTabSz="321225"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5pPr>
      <a:lvl6pPr marL="321225" algn="l" defTabSz="321225"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6pPr>
      <a:lvl7pPr marL="642453" algn="l" defTabSz="321225"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7pPr>
      <a:lvl8pPr marL="963678" algn="l" defTabSz="321225"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8pPr>
      <a:lvl9pPr marL="1284908" algn="l" defTabSz="321225"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9pPr>
    </p:titleStyle>
    <p:bodyStyle>
      <a:lvl1pPr algn="l" defTabSz="321225" rtl="0" eaLnBrk="0" fontAlgn="base" hangingPunct="0">
        <a:spcBef>
          <a:spcPct val="0"/>
        </a:spcBef>
        <a:spcAft>
          <a:spcPct val="0"/>
        </a:spcAft>
        <a:defRPr>
          <a:solidFill>
            <a:srgbClr val="000000"/>
          </a:solidFill>
          <a:latin typeface="+mn-lt"/>
          <a:ea typeface="+mn-ea"/>
          <a:cs typeface="+mn-cs"/>
          <a:sym typeface="Helvetica Light" charset="0"/>
        </a:defRPr>
      </a:lvl1pPr>
      <a:lvl2pPr marL="240923" algn="l" defTabSz="321225" rtl="0" eaLnBrk="0" fontAlgn="base" hangingPunct="0">
        <a:spcBef>
          <a:spcPct val="0"/>
        </a:spcBef>
        <a:spcAft>
          <a:spcPct val="0"/>
        </a:spcAft>
        <a:defRPr>
          <a:solidFill>
            <a:srgbClr val="000000"/>
          </a:solidFill>
          <a:latin typeface="+mn-lt"/>
          <a:ea typeface="+mn-ea"/>
          <a:cs typeface="+mn-cs"/>
          <a:sym typeface="Helvetica Light" charset="0"/>
        </a:defRPr>
      </a:lvl2pPr>
      <a:lvl3pPr marL="481840" algn="l" defTabSz="321225" rtl="0" eaLnBrk="0" fontAlgn="base" hangingPunct="0">
        <a:spcBef>
          <a:spcPct val="0"/>
        </a:spcBef>
        <a:spcAft>
          <a:spcPct val="0"/>
        </a:spcAft>
        <a:defRPr>
          <a:solidFill>
            <a:srgbClr val="000000"/>
          </a:solidFill>
          <a:latin typeface="+mn-lt"/>
          <a:ea typeface="+mn-ea"/>
          <a:cs typeface="+mn-cs"/>
          <a:sym typeface="Helvetica Light" charset="0"/>
        </a:defRPr>
      </a:lvl3pPr>
      <a:lvl4pPr marL="722761" algn="l" defTabSz="321225" rtl="0" eaLnBrk="0" fontAlgn="base" hangingPunct="0">
        <a:spcBef>
          <a:spcPct val="0"/>
        </a:spcBef>
        <a:spcAft>
          <a:spcPct val="0"/>
        </a:spcAft>
        <a:defRPr>
          <a:solidFill>
            <a:srgbClr val="000000"/>
          </a:solidFill>
          <a:latin typeface="+mn-lt"/>
          <a:ea typeface="+mn-ea"/>
          <a:cs typeface="+mn-cs"/>
          <a:sym typeface="Helvetica Light" charset="0"/>
        </a:defRPr>
      </a:lvl4pPr>
      <a:lvl5pPr marL="963678" algn="l" defTabSz="321225" rtl="0" eaLnBrk="0" fontAlgn="base" hangingPunct="0">
        <a:spcBef>
          <a:spcPct val="0"/>
        </a:spcBef>
        <a:spcAft>
          <a:spcPct val="0"/>
        </a:spcAft>
        <a:defRPr>
          <a:solidFill>
            <a:srgbClr val="000000"/>
          </a:solidFill>
          <a:latin typeface="+mn-lt"/>
          <a:ea typeface="+mn-ea"/>
          <a:cs typeface="+mn-cs"/>
          <a:sym typeface="Helvetica Light" charset="0"/>
        </a:defRPr>
      </a:lvl5pPr>
      <a:lvl6pPr marL="1284908" algn="l" defTabSz="321225" rtl="0" fontAlgn="base" hangingPunct="0">
        <a:spcBef>
          <a:spcPct val="0"/>
        </a:spcBef>
        <a:spcAft>
          <a:spcPct val="0"/>
        </a:spcAft>
        <a:defRPr>
          <a:solidFill>
            <a:srgbClr val="000000"/>
          </a:solidFill>
          <a:latin typeface="+mn-lt"/>
          <a:ea typeface="+mn-ea"/>
          <a:cs typeface="+mn-cs"/>
          <a:sym typeface="Helvetica Light" charset="0"/>
        </a:defRPr>
      </a:lvl6pPr>
      <a:lvl7pPr marL="1606134" algn="l" defTabSz="321225" rtl="0" fontAlgn="base" hangingPunct="0">
        <a:spcBef>
          <a:spcPct val="0"/>
        </a:spcBef>
        <a:spcAft>
          <a:spcPct val="0"/>
        </a:spcAft>
        <a:defRPr>
          <a:solidFill>
            <a:srgbClr val="000000"/>
          </a:solidFill>
          <a:latin typeface="+mn-lt"/>
          <a:ea typeface="+mn-ea"/>
          <a:cs typeface="+mn-cs"/>
          <a:sym typeface="Helvetica Light" charset="0"/>
        </a:defRPr>
      </a:lvl7pPr>
      <a:lvl8pPr marL="1927362" algn="l" defTabSz="321225" rtl="0" fontAlgn="base" hangingPunct="0">
        <a:spcBef>
          <a:spcPct val="0"/>
        </a:spcBef>
        <a:spcAft>
          <a:spcPct val="0"/>
        </a:spcAft>
        <a:defRPr>
          <a:solidFill>
            <a:srgbClr val="000000"/>
          </a:solidFill>
          <a:latin typeface="+mn-lt"/>
          <a:ea typeface="+mn-ea"/>
          <a:cs typeface="+mn-cs"/>
          <a:sym typeface="Helvetica Light" charset="0"/>
        </a:defRPr>
      </a:lvl8pPr>
      <a:lvl9pPr marL="2248591" algn="l" defTabSz="321225" rtl="0" fontAlgn="base" hangingPunct="0">
        <a:spcBef>
          <a:spcPct val="0"/>
        </a:spcBef>
        <a:spcAft>
          <a:spcPct val="0"/>
        </a:spcAft>
        <a:defRPr>
          <a:solidFill>
            <a:srgbClr val="000000"/>
          </a:solidFill>
          <a:latin typeface="+mn-lt"/>
          <a:ea typeface="+mn-ea"/>
          <a:cs typeface="+mn-cs"/>
          <a:sym typeface="Helvetica Light" charset="0"/>
        </a:defRPr>
      </a:lvl9pPr>
    </p:bodyStyle>
    <p:otherStyle>
      <a:defPPr>
        <a:defRPr lang="it-IT"/>
      </a:defPPr>
      <a:lvl1pPr marL="0" algn="l" defTabSz="642453" rtl="0" eaLnBrk="1" latinLnBrk="0" hangingPunct="1">
        <a:defRPr sz="1300" kern="1200">
          <a:solidFill>
            <a:schemeClr val="tx1"/>
          </a:solidFill>
          <a:latin typeface="+mn-lt"/>
          <a:ea typeface="+mn-ea"/>
          <a:cs typeface="+mn-cs"/>
        </a:defRPr>
      </a:lvl1pPr>
      <a:lvl2pPr marL="321225" algn="l" defTabSz="642453" rtl="0" eaLnBrk="1" latinLnBrk="0" hangingPunct="1">
        <a:defRPr sz="1300" kern="1200">
          <a:solidFill>
            <a:schemeClr val="tx1"/>
          </a:solidFill>
          <a:latin typeface="+mn-lt"/>
          <a:ea typeface="+mn-ea"/>
          <a:cs typeface="+mn-cs"/>
        </a:defRPr>
      </a:lvl2pPr>
      <a:lvl3pPr marL="642453" algn="l" defTabSz="642453" rtl="0" eaLnBrk="1" latinLnBrk="0" hangingPunct="1">
        <a:defRPr sz="1300" kern="1200">
          <a:solidFill>
            <a:schemeClr val="tx1"/>
          </a:solidFill>
          <a:latin typeface="+mn-lt"/>
          <a:ea typeface="+mn-ea"/>
          <a:cs typeface="+mn-cs"/>
        </a:defRPr>
      </a:lvl3pPr>
      <a:lvl4pPr marL="963678" algn="l" defTabSz="642453" rtl="0" eaLnBrk="1" latinLnBrk="0" hangingPunct="1">
        <a:defRPr sz="1300" kern="1200">
          <a:solidFill>
            <a:schemeClr val="tx1"/>
          </a:solidFill>
          <a:latin typeface="+mn-lt"/>
          <a:ea typeface="+mn-ea"/>
          <a:cs typeface="+mn-cs"/>
        </a:defRPr>
      </a:lvl4pPr>
      <a:lvl5pPr marL="1284908" algn="l" defTabSz="642453" rtl="0" eaLnBrk="1" latinLnBrk="0" hangingPunct="1">
        <a:defRPr sz="1300" kern="1200">
          <a:solidFill>
            <a:schemeClr val="tx1"/>
          </a:solidFill>
          <a:latin typeface="+mn-lt"/>
          <a:ea typeface="+mn-ea"/>
          <a:cs typeface="+mn-cs"/>
        </a:defRPr>
      </a:lvl5pPr>
      <a:lvl6pPr marL="1606134" algn="l" defTabSz="642453" rtl="0" eaLnBrk="1" latinLnBrk="0" hangingPunct="1">
        <a:defRPr sz="1300" kern="1200">
          <a:solidFill>
            <a:schemeClr val="tx1"/>
          </a:solidFill>
          <a:latin typeface="+mn-lt"/>
          <a:ea typeface="+mn-ea"/>
          <a:cs typeface="+mn-cs"/>
        </a:defRPr>
      </a:lvl6pPr>
      <a:lvl7pPr marL="1927362" algn="l" defTabSz="642453" rtl="0" eaLnBrk="1" latinLnBrk="0" hangingPunct="1">
        <a:defRPr sz="1300" kern="1200">
          <a:solidFill>
            <a:schemeClr val="tx1"/>
          </a:solidFill>
          <a:latin typeface="+mn-lt"/>
          <a:ea typeface="+mn-ea"/>
          <a:cs typeface="+mn-cs"/>
        </a:defRPr>
      </a:lvl7pPr>
      <a:lvl8pPr marL="2248591" algn="l" defTabSz="642453" rtl="0" eaLnBrk="1" latinLnBrk="0" hangingPunct="1">
        <a:defRPr sz="1300" kern="1200">
          <a:solidFill>
            <a:schemeClr val="tx1"/>
          </a:solidFill>
          <a:latin typeface="+mn-lt"/>
          <a:ea typeface="+mn-ea"/>
          <a:cs typeface="+mn-cs"/>
        </a:defRPr>
      </a:lvl8pPr>
      <a:lvl9pPr marL="2569817" algn="l" defTabSz="642453" rtl="0" eaLnBrk="1" latinLnBrk="0" hangingPunct="1">
        <a:defRPr sz="13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AutoShape 1" descr="Green marble.jpg"/>
          <p:cNvSpPr>
            <a:spLocks/>
          </p:cNvSpPr>
          <p:nvPr/>
        </p:nvSpPr>
        <p:spPr bwMode="auto">
          <a:xfrm>
            <a:off x="571500" y="947664"/>
            <a:ext cx="7999884" cy="513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blipFill dpi="0" rotWithShape="0">
            <a:blip r:embed="rId3" cstate="print"/>
            <a:srcRect/>
            <a:tile tx="0" ty="0" sx="100000" sy="100000" flip="none" algn="tl"/>
          </a:blipFill>
          <a:ln w="12700" cap="flat" cmpd="sng">
            <a:noFill/>
            <a:prstDash val="solid"/>
            <a:miter lim="0"/>
            <a:headEnd/>
            <a:tailEnd/>
          </a:ln>
          <a:effectLst/>
        </p:spPr>
        <p:txBody>
          <a:bodyPr lIns="0" tIns="0" rIns="0" bIns="0" anchor="ctr"/>
          <a:lstStyle/>
          <a:p>
            <a:pPr defTabSz="321324" eaLnBrk="1">
              <a:defRPr/>
            </a:pPr>
            <a:endParaRPr lang="it-IT" sz="1300" dirty="0">
              <a:solidFill>
                <a:srgbClr val="000000"/>
              </a:solidFill>
              <a:latin typeface="Helvetica Light" charset="0"/>
              <a:sym typeface="Helvetica Light" charset="0"/>
            </a:endParaRPr>
          </a:p>
        </p:txBody>
      </p:sp>
      <p:pic>
        <p:nvPicPr>
          <p:cNvPr id="1027" name="Picture 2" descr="logoinfn-piccolo.png"/>
          <p:cNvPicPr>
            <a:picLocks noChangeAspect="1"/>
          </p:cNvPicPr>
          <p:nvPr/>
        </p:nvPicPr>
        <p:blipFill>
          <a:blip r:embed="rId4" cstate="print"/>
          <a:srcRect l="4132" t="7347" r="8267" b="8398"/>
          <a:stretch>
            <a:fillRect/>
          </a:stretch>
        </p:blipFill>
        <p:spPr bwMode="auto">
          <a:xfrm>
            <a:off x="114970" y="111621"/>
            <a:ext cx="803672" cy="580430"/>
          </a:xfrm>
          <a:prstGeom prst="rect">
            <a:avLst/>
          </a:prstGeom>
          <a:noFill/>
          <a:ln w="12700">
            <a:noFill/>
            <a:miter lim="0"/>
            <a:headEnd/>
            <a:tailEnd/>
          </a:ln>
        </p:spPr>
      </p:pic>
      <p:pic>
        <p:nvPicPr>
          <p:cNvPr id="1028" name="Picture 3" descr="image.png"/>
          <p:cNvPicPr>
            <a:picLocks noChangeAspect="1"/>
          </p:cNvPicPr>
          <p:nvPr/>
        </p:nvPicPr>
        <p:blipFill>
          <a:blip r:embed="rId5" cstate="print"/>
          <a:srcRect/>
          <a:stretch>
            <a:fillRect/>
          </a:stretch>
        </p:blipFill>
        <p:spPr bwMode="auto">
          <a:xfrm rot="27684">
            <a:off x="8694175" y="151805"/>
            <a:ext cx="280169" cy="685354"/>
          </a:xfrm>
          <a:prstGeom prst="rect">
            <a:avLst/>
          </a:prstGeom>
          <a:noFill/>
          <a:ln w="12700">
            <a:noFill/>
            <a:miter lim="0"/>
            <a:headEnd/>
            <a:tailEnd/>
          </a:ln>
        </p:spPr>
      </p:pic>
    </p:spTree>
  </p:cSld>
  <p:clrMap bg1="lt1" tx1="dk1" bg2="lt2" tx2="dk2" accent1="accent1" accent2="accent2" accent3="accent3" accent4="accent4" accent5="accent5" accent6="accent6" hlink="hlink" folHlink="folHlink"/>
  <p:sldLayoutIdLst>
    <p:sldLayoutId id="2147483770" r:id="rId1"/>
  </p:sldLayoutIdLst>
  <p:txStyles>
    <p:titleStyle>
      <a:lvl1pPr algn="l" defTabSz="321324" rtl="0" eaLnBrk="0" fontAlgn="base" hangingPunct="0">
        <a:spcBef>
          <a:spcPct val="0"/>
        </a:spcBef>
        <a:spcAft>
          <a:spcPct val="0"/>
        </a:spcAft>
        <a:defRPr sz="800">
          <a:solidFill>
            <a:srgbClr val="000000"/>
          </a:solidFill>
          <a:latin typeface="+mj-lt"/>
          <a:ea typeface="+mj-ea"/>
          <a:cs typeface="+mj-cs"/>
          <a:sym typeface="Helvetica" charset="0"/>
        </a:defRPr>
      </a:lvl1pPr>
      <a:lvl2pPr algn="l" defTabSz="321324"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2pPr>
      <a:lvl3pPr algn="l" defTabSz="321324"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3pPr>
      <a:lvl4pPr algn="l" defTabSz="321324"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4pPr>
      <a:lvl5pPr algn="l" defTabSz="321324" rtl="0" eaLnBrk="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5pPr>
      <a:lvl6pPr marL="321324" algn="l" defTabSz="321324"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6pPr>
      <a:lvl7pPr marL="642651" algn="l" defTabSz="321324"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7pPr>
      <a:lvl8pPr marL="963975" algn="l" defTabSz="321324"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8pPr>
      <a:lvl9pPr marL="1285302" algn="l" defTabSz="321324" rtl="0" fontAlgn="base" hangingPunct="0">
        <a:spcBef>
          <a:spcPct val="0"/>
        </a:spcBef>
        <a:spcAft>
          <a:spcPct val="0"/>
        </a:spcAft>
        <a:defRPr sz="800">
          <a:solidFill>
            <a:srgbClr val="000000"/>
          </a:solidFill>
          <a:latin typeface="Helvetica" charset="0"/>
          <a:ea typeface="Helvetica" charset="0"/>
          <a:cs typeface="Helvetica" charset="0"/>
          <a:sym typeface="Helvetica" charset="0"/>
        </a:defRPr>
      </a:lvl9pPr>
    </p:titleStyle>
    <p:bodyStyle>
      <a:lvl1pPr algn="l" defTabSz="321324" rtl="0" eaLnBrk="0" fontAlgn="base" hangingPunct="0">
        <a:spcBef>
          <a:spcPct val="0"/>
        </a:spcBef>
        <a:spcAft>
          <a:spcPct val="0"/>
        </a:spcAft>
        <a:defRPr>
          <a:solidFill>
            <a:srgbClr val="000000"/>
          </a:solidFill>
          <a:latin typeface="+mn-lt"/>
          <a:ea typeface="+mn-ea"/>
          <a:cs typeface="+mn-cs"/>
          <a:sym typeface="Helvetica Light" charset="0"/>
        </a:defRPr>
      </a:lvl1pPr>
      <a:lvl2pPr marL="240996" algn="l" defTabSz="321324" rtl="0" eaLnBrk="0" fontAlgn="base" hangingPunct="0">
        <a:spcBef>
          <a:spcPct val="0"/>
        </a:spcBef>
        <a:spcAft>
          <a:spcPct val="0"/>
        </a:spcAft>
        <a:defRPr>
          <a:solidFill>
            <a:srgbClr val="000000"/>
          </a:solidFill>
          <a:latin typeface="+mn-lt"/>
          <a:ea typeface="+mn-ea"/>
          <a:cs typeface="+mn-cs"/>
          <a:sym typeface="Helvetica Light" charset="0"/>
        </a:defRPr>
      </a:lvl2pPr>
      <a:lvl3pPr marL="481988" algn="l" defTabSz="321324" rtl="0" eaLnBrk="0" fontAlgn="base" hangingPunct="0">
        <a:spcBef>
          <a:spcPct val="0"/>
        </a:spcBef>
        <a:spcAft>
          <a:spcPct val="0"/>
        </a:spcAft>
        <a:defRPr>
          <a:solidFill>
            <a:srgbClr val="000000"/>
          </a:solidFill>
          <a:latin typeface="+mn-lt"/>
          <a:ea typeface="+mn-ea"/>
          <a:cs typeface="+mn-cs"/>
          <a:sym typeface="Helvetica Light" charset="0"/>
        </a:defRPr>
      </a:lvl3pPr>
      <a:lvl4pPr marL="722983" algn="l" defTabSz="321324" rtl="0" eaLnBrk="0" fontAlgn="base" hangingPunct="0">
        <a:spcBef>
          <a:spcPct val="0"/>
        </a:spcBef>
        <a:spcAft>
          <a:spcPct val="0"/>
        </a:spcAft>
        <a:defRPr>
          <a:solidFill>
            <a:srgbClr val="000000"/>
          </a:solidFill>
          <a:latin typeface="+mn-lt"/>
          <a:ea typeface="+mn-ea"/>
          <a:cs typeface="+mn-cs"/>
          <a:sym typeface="Helvetica Light" charset="0"/>
        </a:defRPr>
      </a:lvl4pPr>
      <a:lvl5pPr marL="963975" algn="l" defTabSz="321324" rtl="0" eaLnBrk="0" fontAlgn="base" hangingPunct="0">
        <a:spcBef>
          <a:spcPct val="0"/>
        </a:spcBef>
        <a:spcAft>
          <a:spcPct val="0"/>
        </a:spcAft>
        <a:defRPr>
          <a:solidFill>
            <a:srgbClr val="000000"/>
          </a:solidFill>
          <a:latin typeface="+mn-lt"/>
          <a:ea typeface="+mn-ea"/>
          <a:cs typeface="+mn-cs"/>
          <a:sym typeface="Helvetica Light" charset="0"/>
        </a:defRPr>
      </a:lvl5pPr>
      <a:lvl6pPr marL="1285302" algn="l" defTabSz="321324" rtl="0" fontAlgn="base" hangingPunct="0">
        <a:spcBef>
          <a:spcPct val="0"/>
        </a:spcBef>
        <a:spcAft>
          <a:spcPct val="0"/>
        </a:spcAft>
        <a:defRPr>
          <a:solidFill>
            <a:srgbClr val="000000"/>
          </a:solidFill>
          <a:latin typeface="+mn-lt"/>
          <a:ea typeface="+mn-ea"/>
          <a:cs typeface="+mn-cs"/>
          <a:sym typeface="Helvetica Light" charset="0"/>
        </a:defRPr>
      </a:lvl6pPr>
      <a:lvl7pPr marL="1606628" algn="l" defTabSz="321324" rtl="0" fontAlgn="base" hangingPunct="0">
        <a:spcBef>
          <a:spcPct val="0"/>
        </a:spcBef>
        <a:spcAft>
          <a:spcPct val="0"/>
        </a:spcAft>
        <a:defRPr>
          <a:solidFill>
            <a:srgbClr val="000000"/>
          </a:solidFill>
          <a:latin typeface="+mn-lt"/>
          <a:ea typeface="+mn-ea"/>
          <a:cs typeface="+mn-cs"/>
          <a:sym typeface="Helvetica Light" charset="0"/>
        </a:defRPr>
      </a:lvl7pPr>
      <a:lvl8pPr marL="1927954" algn="l" defTabSz="321324" rtl="0" fontAlgn="base" hangingPunct="0">
        <a:spcBef>
          <a:spcPct val="0"/>
        </a:spcBef>
        <a:spcAft>
          <a:spcPct val="0"/>
        </a:spcAft>
        <a:defRPr>
          <a:solidFill>
            <a:srgbClr val="000000"/>
          </a:solidFill>
          <a:latin typeface="+mn-lt"/>
          <a:ea typeface="+mn-ea"/>
          <a:cs typeface="+mn-cs"/>
          <a:sym typeface="Helvetica Light" charset="0"/>
        </a:defRPr>
      </a:lvl8pPr>
      <a:lvl9pPr marL="2249281" algn="l" defTabSz="321324" rtl="0" fontAlgn="base" hangingPunct="0">
        <a:spcBef>
          <a:spcPct val="0"/>
        </a:spcBef>
        <a:spcAft>
          <a:spcPct val="0"/>
        </a:spcAft>
        <a:defRPr>
          <a:solidFill>
            <a:srgbClr val="000000"/>
          </a:solidFill>
          <a:latin typeface="+mn-lt"/>
          <a:ea typeface="+mn-ea"/>
          <a:cs typeface="+mn-cs"/>
          <a:sym typeface="Helvetica Light" charset="0"/>
        </a:defRPr>
      </a:lvl9pPr>
    </p:bodyStyle>
    <p:otherStyle>
      <a:defPPr>
        <a:defRPr lang="it-IT"/>
      </a:defPPr>
      <a:lvl1pPr marL="0" algn="l" defTabSz="642651" rtl="0" eaLnBrk="1" latinLnBrk="0" hangingPunct="1">
        <a:defRPr sz="1300" kern="1200">
          <a:solidFill>
            <a:schemeClr val="tx1"/>
          </a:solidFill>
          <a:latin typeface="+mn-lt"/>
          <a:ea typeface="+mn-ea"/>
          <a:cs typeface="+mn-cs"/>
        </a:defRPr>
      </a:lvl1pPr>
      <a:lvl2pPr marL="321324" algn="l" defTabSz="642651" rtl="0" eaLnBrk="1" latinLnBrk="0" hangingPunct="1">
        <a:defRPr sz="1300" kern="1200">
          <a:solidFill>
            <a:schemeClr val="tx1"/>
          </a:solidFill>
          <a:latin typeface="+mn-lt"/>
          <a:ea typeface="+mn-ea"/>
          <a:cs typeface="+mn-cs"/>
        </a:defRPr>
      </a:lvl2pPr>
      <a:lvl3pPr marL="642651" algn="l" defTabSz="642651" rtl="0" eaLnBrk="1" latinLnBrk="0" hangingPunct="1">
        <a:defRPr sz="1300" kern="1200">
          <a:solidFill>
            <a:schemeClr val="tx1"/>
          </a:solidFill>
          <a:latin typeface="+mn-lt"/>
          <a:ea typeface="+mn-ea"/>
          <a:cs typeface="+mn-cs"/>
        </a:defRPr>
      </a:lvl3pPr>
      <a:lvl4pPr marL="963975" algn="l" defTabSz="642651" rtl="0" eaLnBrk="1" latinLnBrk="0" hangingPunct="1">
        <a:defRPr sz="1300" kern="1200">
          <a:solidFill>
            <a:schemeClr val="tx1"/>
          </a:solidFill>
          <a:latin typeface="+mn-lt"/>
          <a:ea typeface="+mn-ea"/>
          <a:cs typeface="+mn-cs"/>
        </a:defRPr>
      </a:lvl4pPr>
      <a:lvl5pPr marL="1285302" algn="l" defTabSz="642651" rtl="0" eaLnBrk="1" latinLnBrk="0" hangingPunct="1">
        <a:defRPr sz="1300" kern="1200">
          <a:solidFill>
            <a:schemeClr val="tx1"/>
          </a:solidFill>
          <a:latin typeface="+mn-lt"/>
          <a:ea typeface="+mn-ea"/>
          <a:cs typeface="+mn-cs"/>
        </a:defRPr>
      </a:lvl5pPr>
      <a:lvl6pPr marL="1606628" algn="l" defTabSz="642651" rtl="0" eaLnBrk="1" latinLnBrk="0" hangingPunct="1">
        <a:defRPr sz="1300" kern="1200">
          <a:solidFill>
            <a:schemeClr val="tx1"/>
          </a:solidFill>
          <a:latin typeface="+mn-lt"/>
          <a:ea typeface="+mn-ea"/>
          <a:cs typeface="+mn-cs"/>
        </a:defRPr>
      </a:lvl6pPr>
      <a:lvl7pPr marL="1927954" algn="l" defTabSz="642651" rtl="0" eaLnBrk="1" latinLnBrk="0" hangingPunct="1">
        <a:defRPr sz="1300" kern="1200">
          <a:solidFill>
            <a:schemeClr val="tx1"/>
          </a:solidFill>
          <a:latin typeface="+mn-lt"/>
          <a:ea typeface="+mn-ea"/>
          <a:cs typeface="+mn-cs"/>
        </a:defRPr>
      </a:lvl7pPr>
      <a:lvl8pPr marL="2249281" algn="l" defTabSz="642651" rtl="0" eaLnBrk="1" latinLnBrk="0" hangingPunct="1">
        <a:defRPr sz="1300" kern="1200">
          <a:solidFill>
            <a:schemeClr val="tx1"/>
          </a:solidFill>
          <a:latin typeface="+mn-lt"/>
          <a:ea typeface="+mn-ea"/>
          <a:cs typeface="+mn-cs"/>
        </a:defRPr>
      </a:lvl8pPr>
      <a:lvl9pPr marL="2570607" algn="l" defTabSz="642651" rtl="0" eaLnBrk="1" latinLnBrk="0" hangingPunct="1">
        <a:defRPr sz="1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34530" name="Rectangle 2"/>
          <p:cNvSpPr>
            <a:spLocks noChangeArrowheads="1"/>
          </p:cNvSpPr>
          <p:nvPr/>
        </p:nvSpPr>
        <p:spPr bwMode="auto">
          <a:xfrm>
            <a:off x="0" y="6553200"/>
            <a:ext cx="9144000" cy="304800"/>
          </a:xfrm>
          <a:prstGeom prst="rect">
            <a:avLst/>
          </a:prstGeom>
          <a:solidFill>
            <a:schemeClr val="tx2"/>
          </a:solidFill>
          <a:ln w="9525">
            <a:noFill/>
            <a:miter lim="800000"/>
            <a:headEnd/>
            <a:tailEnd/>
          </a:ln>
          <a:effectLst/>
        </p:spPr>
        <p:txBody>
          <a:bodyPr wrap="none" lIns="91203" tIns="45602" rIns="91203" bIns="45602" anchor="ctr"/>
          <a:lstStyle/>
          <a:p>
            <a:endParaRPr lang="it-IT"/>
          </a:p>
        </p:txBody>
      </p:sp>
      <p:sp>
        <p:nvSpPr>
          <p:cNvPr id="534531" name="Rectangle 3"/>
          <p:cNvSpPr>
            <a:spLocks noGrp="1" noChangeArrowheads="1"/>
          </p:cNvSpPr>
          <p:nvPr>
            <p:ph type="ftr" sz="quarter" idx="3"/>
          </p:nvPr>
        </p:nvSpPr>
        <p:spPr bwMode="auto">
          <a:xfrm>
            <a:off x="1736725" y="6559550"/>
            <a:ext cx="6702425" cy="47625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r" eaLnBrk="1" hangingPunct="1">
              <a:defRPr sz="1200" b="1">
                <a:latin typeface="+mn-lt"/>
              </a:defRPr>
            </a:lvl1pPr>
          </a:lstStyle>
          <a:p>
            <a:r>
              <a:rPr lang="en-GB"/>
              <a:t>L.Perini</a:t>
            </a:r>
          </a:p>
        </p:txBody>
      </p:sp>
      <p:sp>
        <p:nvSpPr>
          <p:cNvPr id="534532" name="Rectangle 4"/>
          <p:cNvSpPr>
            <a:spLocks noGrp="1" noChangeArrowheads="1"/>
          </p:cNvSpPr>
          <p:nvPr>
            <p:ph type="sldNum" sz="quarter" idx="4"/>
          </p:nvPr>
        </p:nvSpPr>
        <p:spPr bwMode="auto">
          <a:xfrm>
            <a:off x="8521700" y="6562726"/>
            <a:ext cx="469900" cy="47625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r" eaLnBrk="1" hangingPunct="1">
              <a:defRPr sz="1200" b="1">
                <a:latin typeface="+mn-lt"/>
              </a:defRPr>
            </a:lvl1pPr>
          </a:lstStyle>
          <a:p>
            <a:fld id="{1FCBF55E-256B-4BD4-BED5-5FC698D07C9F}" type="slidenum">
              <a:rPr lang="en-GB"/>
              <a:pPr/>
              <a:t>‹N›</a:t>
            </a:fld>
            <a:endParaRPr lang="en-GB"/>
          </a:p>
        </p:txBody>
      </p:sp>
      <p:sp>
        <p:nvSpPr>
          <p:cNvPr id="534533" name="Rectangle 5"/>
          <p:cNvSpPr>
            <a:spLocks noChangeArrowheads="1"/>
          </p:cNvSpPr>
          <p:nvPr/>
        </p:nvSpPr>
        <p:spPr bwMode="auto">
          <a:xfrm>
            <a:off x="1825625" y="0"/>
            <a:ext cx="7315200" cy="838200"/>
          </a:xfrm>
          <a:prstGeom prst="rect">
            <a:avLst/>
          </a:prstGeom>
          <a:solidFill>
            <a:srgbClr val="325FAF"/>
          </a:solidFill>
          <a:ln w="9525">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it-IT" sz="1800" dirty="0">
              <a:latin typeface="Arial" charset="0"/>
            </a:endParaRPr>
          </a:p>
        </p:txBody>
      </p:sp>
      <p:sp>
        <p:nvSpPr>
          <p:cNvPr id="534534" name="Rectangle 6"/>
          <p:cNvSpPr>
            <a:spLocks noGrp="1" noChangeArrowheads="1"/>
          </p:cNvSpPr>
          <p:nvPr>
            <p:ph type="body" idx="1"/>
          </p:nvPr>
        </p:nvSpPr>
        <p:spPr bwMode="auto">
          <a:xfrm>
            <a:off x="346075" y="974725"/>
            <a:ext cx="8589963" cy="542925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34535" name="Rectangle 7"/>
          <p:cNvSpPr>
            <a:spLocks noChangeArrowheads="1"/>
          </p:cNvSpPr>
          <p:nvPr/>
        </p:nvSpPr>
        <p:spPr bwMode="auto">
          <a:xfrm>
            <a:off x="1774825" y="687388"/>
            <a:ext cx="7369175" cy="146050"/>
          </a:xfrm>
          <a:prstGeom prst="rect">
            <a:avLst/>
          </a:prstGeom>
          <a:solidFill>
            <a:srgbClr val="2B519A"/>
          </a:solidFill>
          <a:ln w="9525">
            <a:noFill/>
            <a:miter lim="800000"/>
            <a:headEnd/>
            <a:tailEnd/>
          </a:ln>
          <a:effectLst/>
        </p:spPr>
        <p:txBody>
          <a:bodyPr wrap="none" lIns="91203" tIns="45602" rIns="91203" bIns="45602" anchor="ctr"/>
          <a:lstStyle/>
          <a:p>
            <a:pPr algn="ctr" eaLnBrk="1" hangingPunct="1"/>
            <a:endParaRPr lang="it-IT" sz="1800" dirty="0">
              <a:latin typeface="Verdana" pitchFamily="34" charset="0"/>
            </a:endParaRPr>
          </a:p>
        </p:txBody>
      </p:sp>
      <p:sp>
        <p:nvSpPr>
          <p:cNvPr id="534536" name="Oval 8"/>
          <p:cNvSpPr>
            <a:spLocks noChangeArrowheads="1"/>
          </p:cNvSpPr>
          <p:nvPr/>
        </p:nvSpPr>
        <p:spPr bwMode="auto">
          <a:xfrm>
            <a:off x="1398589" y="0"/>
            <a:ext cx="838200" cy="838200"/>
          </a:xfrm>
          <a:prstGeom prst="ellipse">
            <a:avLst/>
          </a:prstGeom>
          <a:solidFill>
            <a:schemeClr val="bg1"/>
          </a:solidFill>
          <a:ln w="9525">
            <a:noFill/>
            <a:round/>
            <a:headEnd/>
            <a:tailEnd/>
          </a:ln>
          <a:effectLst/>
        </p:spPr>
        <p:txBody>
          <a:bodyPr wrap="none" lIns="91203" tIns="45602" rIns="91203" bIns="45602" anchor="ctr"/>
          <a:lstStyle/>
          <a:p>
            <a:endParaRPr lang="it-IT"/>
          </a:p>
        </p:txBody>
      </p:sp>
      <p:graphicFrame>
        <p:nvGraphicFramePr>
          <p:cNvPr id="534537" name="Group 9"/>
          <p:cNvGraphicFramePr>
            <a:graphicFrameLocks noGrp="1"/>
          </p:cNvGraphicFramePr>
          <p:nvPr/>
        </p:nvGraphicFramePr>
        <p:xfrm>
          <a:off x="255589" y="644526"/>
          <a:ext cx="3652837" cy="327025"/>
        </p:xfrm>
        <a:graphic>
          <a:graphicData uri="http://schemas.openxmlformats.org/drawingml/2006/table">
            <a:tbl>
              <a:tblPr/>
              <a:tblGrid>
                <a:gridCol w="3652837"/>
              </a:tblGrid>
              <a:tr h="327025">
                <a:tc>
                  <a:txBody>
                    <a:bodyPr/>
                    <a:lstStyle/>
                    <a:p>
                      <a:pPr marL="0" marR="0" lvl="0" indent="0" algn="r" defTabSz="914400" rtl="0" eaLnBrk="1" fontAlgn="base" latinLnBrk="0" hangingPunct="1">
                        <a:lnSpc>
                          <a:spcPct val="100000"/>
                        </a:lnSpc>
                        <a:spcBef>
                          <a:spcPct val="20000"/>
                        </a:spcBef>
                        <a:spcAft>
                          <a:spcPct val="0"/>
                        </a:spcAft>
                        <a:buClr>
                          <a:srgbClr val="F1AF00"/>
                        </a:buClr>
                        <a:buSzTx/>
                        <a:buFontTx/>
                        <a:buNone/>
                        <a:tabLst/>
                      </a:pPr>
                      <a:r>
                        <a:rPr kumimoji="0" lang="en-GB" sz="900" b="1" i="0" u="none" strike="noStrike" cap="none" normalizeH="0" baseline="0" smtClean="0">
                          <a:ln>
                            <a:noFill/>
                          </a:ln>
                          <a:solidFill>
                            <a:schemeClr val="bg1"/>
                          </a:solidFill>
                          <a:effectLst/>
                          <a:latin typeface="Arial" charset="0"/>
                        </a:rPr>
                        <a:t>Enabling Grids for E-sciencE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34543" name="Rectangle 15"/>
          <p:cNvSpPr>
            <a:spLocks noGrp="1" noChangeArrowheads="1"/>
          </p:cNvSpPr>
          <p:nvPr>
            <p:ph type="title"/>
          </p:nvPr>
        </p:nvSpPr>
        <p:spPr bwMode="auto">
          <a:xfrm>
            <a:off x="2254300" y="66675"/>
            <a:ext cx="6734175" cy="685800"/>
          </a:xfrm>
          <a:prstGeom prst="rect">
            <a:avLst/>
          </a:prstGeom>
          <a:noFill/>
          <a:ln w="9525">
            <a:noFill/>
            <a:miter lim="800000"/>
            <a:headEnd/>
            <a:tailEnd/>
          </a:ln>
          <a:effectLst/>
        </p:spPr>
        <p:txBody>
          <a:bodyPr vert="horz" wrap="square" lIns="91203" tIns="45602" rIns="91203" bIns="45602" numCol="1" anchor="ctr" anchorCtr="0" compatLnSpc="1">
            <a:prstTxWarp prst="textNoShape">
              <a:avLst/>
            </a:prstTxWarp>
          </a:bodyPr>
          <a:lstStyle/>
          <a:p>
            <a:pPr lvl="0"/>
            <a:r>
              <a:rPr lang="en-GB" smtClean="0"/>
              <a:t>Click to edit Master title style</a:t>
            </a:r>
          </a:p>
        </p:txBody>
      </p:sp>
      <p:sp>
        <p:nvSpPr>
          <p:cNvPr id="534544" name="Text Box 16"/>
          <p:cNvSpPr txBox="1">
            <a:spLocks noChangeArrowheads="1"/>
          </p:cNvSpPr>
          <p:nvPr/>
        </p:nvSpPr>
        <p:spPr bwMode="auto">
          <a:xfrm>
            <a:off x="50" y="6491305"/>
            <a:ext cx="2238375" cy="369094"/>
          </a:xfrm>
          <a:prstGeom prst="rect">
            <a:avLst/>
          </a:prstGeom>
          <a:noFill/>
          <a:ln w="9525" algn="ctr">
            <a:noFill/>
            <a:miter lim="800000"/>
            <a:headEnd/>
            <a:tailEnd/>
          </a:ln>
          <a:effectLst/>
        </p:spPr>
        <p:txBody>
          <a:bodyPr lIns="91203" tIns="45602" rIns="91203" bIns="45602">
            <a:spAutoFit/>
          </a:bodyPr>
          <a:lstStyle/>
          <a:p>
            <a:pPr eaLnBrk="1" hangingPunct="1">
              <a:spcBef>
                <a:spcPct val="50000"/>
              </a:spcBef>
              <a:buClr>
                <a:srgbClr val="FFCC66"/>
              </a:buClr>
            </a:pPr>
            <a:r>
              <a:rPr lang="en-GB" sz="1200" dirty="0">
                <a:latin typeface="Verdana" pitchFamily="34" charset="0"/>
              </a:rPr>
              <a:t>INFSO-RI-508833</a:t>
            </a:r>
            <a:r>
              <a:rPr lang="en-GB" sz="1800" dirty="0">
                <a:latin typeface="Verdana" pitchFamily="34" charset="0"/>
              </a:rPr>
              <a:t> </a:t>
            </a:r>
          </a:p>
        </p:txBody>
      </p:sp>
      <p:pic>
        <p:nvPicPr>
          <p:cNvPr id="534545" name="Picture 17" descr="egee"/>
          <p:cNvPicPr>
            <a:picLocks noChangeAspect="1" noChangeArrowheads="1"/>
          </p:cNvPicPr>
          <p:nvPr/>
        </p:nvPicPr>
        <p:blipFill>
          <a:blip r:embed="rId13" cstate="print"/>
          <a:srcRect/>
          <a:stretch>
            <a:fillRect/>
          </a:stretch>
        </p:blipFill>
        <p:spPr bwMode="auto">
          <a:xfrm>
            <a:off x="114350" y="184150"/>
            <a:ext cx="2009775" cy="495300"/>
          </a:xfrm>
          <a:prstGeom prst="rect">
            <a:avLst/>
          </a:prstGeom>
          <a:noFill/>
        </p:spPr>
      </p:pic>
    </p:spTree>
  </p:cSld>
  <p:clrMap bg1="lt1" tx1="dk1" bg2="lt2" tx2="dk2" accent1="accent1" accent2="accent2" accent3="accent3" accent4="accent4" accent5="accent5" accent6="accent6" hlink="hlink" folHlink="folHlink"/>
  <p:sldLayoutIdLst>
    <p:sldLayoutId id="2147483665"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hdr="0"/>
  <p:txStyles>
    <p:titleStyle>
      <a:lvl1pPr algn="r" rtl="0" fontAlgn="base">
        <a:spcBef>
          <a:spcPct val="0"/>
        </a:spcBef>
        <a:spcAft>
          <a:spcPct val="0"/>
        </a:spcAft>
        <a:defRPr sz="3200" b="1">
          <a:solidFill>
            <a:schemeClr val="bg1"/>
          </a:solidFill>
          <a:latin typeface="+mj-lt"/>
          <a:ea typeface="+mj-ea"/>
          <a:cs typeface="+mj-cs"/>
        </a:defRPr>
      </a:lvl1pPr>
      <a:lvl2pPr algn="r" rtl="0" fontAlgn="base">
        <a:spcBef>
          <a:spcPct val="0"/>
        </a:spcBef>
        <a:spcAft>
          <a:spcPct val="0"/>
        </a:spcAft>
        <a:defRPr sz="3200" b="1">
          <a:solidFill>
            <a:schemeClr val="bg1"/>
          </a:solidFill>
          <a:latin typeface="Arial" charset="0"/>
        </a:defRPr>
      </a:lvl2pPr>
      <a:lvl3pPr algn="r" rtl="0" fontAlgn="base">
        <a:spcBef>
          <a:spcPct val="0"/>
        </a:spcBef>
        <a:spcAft>
          <a:spcPct val="0"/>
        </a:spcAft>
        <a:defRPr sz="3200" b="1">
          <a:solidFill>
            <a:schemeClr val="bg1"/>
          </a:solidFill>
          <a:latin typeface="Arial" charset="0"/>
        </a:defRPr>
      </a:lvl3pPr>
      <a:lvl4pPr algn="r" rtl="0" fontAlgn="base">
        <a:spcBef>
          <a:spcPct val="0"/>
        </a:spcBef>
        <a:spcAft>
          <a:spcPct val="0"/>
        </a:spcAft>
        <a:defRPr sz="3200" b="1">
          <a:solidFill>
            <a:schemeClr val="bg1"/>
          </a:solidFill>
          <a:latin typeface="Arial" charset="0"/>
        </a:defRPr>
      </a:lvl4pPr>
      <a:lvl5pPr algn="r" rtl="0" fontAlgn="base">
        <a:spcBef>
          <a:spcPct val="0"/>
        </a:spcBef>
        <a:spcAft>
          <a:spcPct val="0"/>
        </a:spcAft>
        <a:defRPr sz="3200" b="1">
          <a:solidFill>
            <a:schemeClr val="bg1"/>
          </a:solidFill>
          <a:latin typeface="Arial" charset="0"/>
        </a:defRPr>
      </a:lvl5pPr>
      <a:lvl6pPr marL="456018" algn="r" rtl="0" fontAlgn="base">
        <a:spcBef>
          <a:spcPct val="0"/>
        </a:spcBef>
        <a:spcAft>
          <a:spcPct val="0"/>
        </a:spcAft>
        <a:defRPr sz="3200" b="1">
          <a:solidFill>
            <a:schemeClr val="bg1"/>
          </a:solidFill>
          <a:latin typeface="Arial" charset="0"/>
        </a:defRPr>
      </a:lvl6pPr>
      <a:lvl7pPr marL="912059" algn="r" rtl="0" fontAlgn="base">
        <a:spcBef>
          <a:spcPct val="0"/>
        </a:spcBef>
        <a:spcAft>
          <a:spcPct val="0"/>
        </a:spcAft>
        <a:defRPr sz="3200" b="1">
          <a:solidFill>
            <a:schemeClr val="bg1"/>
          </a:solidFill>
          <a:latin typeface="Arial" charset="0"/>
        </a:defRPr>
      </a:lvl7pPr>
      <a:lvl8pPr marL="1368100" algn="r" rtl="0" fontAlgn="base">
        <a:spcBef>
          <a:spcPct val="0"/>
        </a:spcBef>
        <a:spcAft>
          <a:spcPct val="0"/>
        </a:spcAft>
        <a:defRPr sz="3200" b="1">
          <a:solidFill>
            <a:schemeClr val="bg1"/>
          </a:solidFill>
          <a:latin typeface="Arial" charset="0"/>
        </a:defRPr>
      </a:lvl8pPr>
      <a:lvl9pPr marL="1824127" algn="r" rtl="0" fontAlgn="base">
        <a:spcBef>
          <a:spcPct val="0"/>
        </a:spcBef>
        <a:spcAft>
          <a:spcPct val="0"/>
        </a:spcAft>
        <a:defRPr sz="3200" b="1">
          <a:solidFill>
            <a:schemeClr val="bg1"/>
          </a:solidFill>
          <a:latin typeface="Arial" charset="0"/>
        </a:defRPr>
      </a:lvl9pPr>
    </p:titleStyle>
    <p:bodyStyle>
      <a:lvl1pPr marL="342034" indent="-342034" algn="l" rtl="0" fontAlgn="base">
        <a:spcBef>
          <a:spcPct val="20000"/>
        </a:spcBef>
        <a:spcAft>
          <a:spcPct val="0"/>
        </a:spcAft>
        <a:buClr>
          <a:srgbClr val="F1AF00"/>
        </a:buClr>
        <a:buChar char="•"/>
        <a:defRPr sz="2400" b="1">
          <a:solidFill>
            <a:schemeClr val="tx1"/>
          </a:solidFill>
          <a:latin typeface="+mn-lt"/>
          <a:ea typeface="+mn-ea"/>
          <a:cs typeface="+mn-cs"/>
        </a:defRPr>
      </a:lvl1pPr>
      <a:lvl2pPr marL="741050" indent="-285035" algn="l" rtl="0" fontAlgn="base">
        <a:spcBef>
          <a:spcPct val="20000"/>
        </a:spcBef>
        <a:spcAft>
          <a:spcPct val="0"/>
        </a:spcAft>
        <a:buClr>
          <a:srgbClr val="F1AF00"/>
        </a:buClr>
        <a:buFont typeface="Arial" charset="0"/>
        <a:buChar char="–"/>
        <a:defRPr sz="2100">
          <a:solidFill>
            <a:srgbClr val="00338F"/>
          </a:solidFill>
          <a:latin typeface="+mn-lt"/>
        </a:defRPr>
      </a:lvl2pPr>
      <a:lvl3pPr marL="1140076" indent="-228008" algn="l" rtl="0" fontAlgn="base">
        <a:spcBef>
          <a:spcPct val="20000"/>
        </a:spcBef>
        <a:spcAft>
          <a:spcPct val="0"/>
        </a:spcAft>
        <a:buClr>
          <a:srgbClr val="F1AF00"/>
        </a:buClr>
        <a:buFont typeface="Wingdings" charset="2"/>
        <a:buChar char="§"/>
        <a:defRPr sz="1900">
          <a:solidFill>
            <a:srgbClr val="00338F"/>
          </a:solidFill>
          <a:latin typeface="+mn-lt"/>
        </a:defRPr>
      </a:lvl3pPr>
      <a:lvl4pPr marL="1596104" indent="-228008" algn="l" rtl="0" fontAlgn="base">
        <a:spcBef>
          <a:spcPct val="20000"/>
        </a:spcBef>
        <a:spcAft>
          <a:spcPct val="0"/>
        </a:spcAft>
        <a:buClr>
          <a:srgbClr val="F1AF00"/>
        </a:buClr>
        <a:buChar char="•"/>
        <a:defRPr i="1">
          <a:solidFill>
            <a:srgbClr val="00338F"/>
          </a:solidFill>
          <a:latin typeface="+mn-lt"/>
        </a:defRPr>
      </a:lvl4pPr>
      <a:lvl5pPr marL="2052150" indent="-228008" algn="l" rtl="0" fontAlgn="base">
        <a:spcBef>
          <a:spcPct val="20000"/>
        </a:spcBef>
        <a:spcAft>
          <a:spcPct val="0"/>
        </a:spcAft>
        <a:buClr>
          <a:srgbClr val="F1AF00"/>
        </a:buClr>
        <a:buChar char="o"/>
        <a:defRPr sz="1600">
          <a:solidFill>
            <a:srgbClr val="00338F"/>
          </a:solidFill>
          <a:latin typeface="+mn-lt"/>
        </a:defRPr>
      </a:lvl5pPr>
      <a:lvl6pPr marL="2508181" indent="-228008" algn="l" rtl="0" fontAlgn="base">
        <a:spcBef>
          <a:spcPct val="20000"/>
        </a:spcBef>
        <a:spcAft>
          <a:spcPct val="0"/>
        </a:spcAft>
        <a:buClr>
          <a:srgbClr val="F1AF00"/>
        </a:buClr>
        <a:buChar char="o"/>
        <a:defRPr sz="1600">
          <a:solidFill>
            <a:srgbClr val="00338F"/>
          </a:solidFill>
          <a:latin typeface="+mn-lt"/>
        </a:defRPr>
      </a:lvl6pPr>
      <a:lvl7pPr marL="2964204" indent="-228008" algn="l" rtl="0" fontAlgn="base">
        <a:spcBef>
          <a:spcPct val="20000"/>
        </a:spcBef>
        <a:spcAft>
          <a:spcPct val="0"/>
        </a:spcAft>
        <a:buClr>
          <a:srgbClr val="F1AF00"/>
        </a:buClr>
        <a:buChar char="o"/>
        <a:defRPr sz="1600">
          <a:solidFill>
            <a:srgbClr val="00338F"/>
          </a:solidFill>
          <a:latin typeface="+mn-lt"/>
        </a:defRPr>
      </a:lvl7pPr>
      <a:lvl8pPr marL="3420242" indent="-228008" algn="l" rtl="0" fontAlgn="base">
        <a:spcBef>
          <a:spcPct val="20000"/>
        </a:spcBef>
        <a:spcAft>
          <a:spcPct val="0"/>
        </a:spcAft>
        <a:buClr>
          <a:srgbClr val="F1AF00"/>
        </a:buClr>
        <a:buChar char="o"/>
        <a:defRPr sz="1600">
          <a:solidFill>
            <a:srgbClr val="00338F"/>
          </a:solidFill>
          <a:latin typeface="+mn-lt"/>
        </a:defRPr>
      </a:lvl8pPr>
      <a:lvl9pPr marL="3876254" indent="-228008" algn="l" rtl="0" fontAlgn="base">
        <a:spcBef>
          <a:spcPct val="20000"/>
        </a:spcBef>
        <a:spcAft>
          <a:spcPct val="0"/>
        </a:spcAft>
        <a:buClr>
          <a:srgbClr val="F1AF00"/>
        </a:buClr>
        <a:buChar char="o"/>
        <a:defRPr sz="1600">
          <a:solidFill>
            <a:srgbClr val="00338F"/>
          </a:solidFill>
          <a:latin typeface="+mn-lt"/>
        </a:defRPr>
      </a:lvl9pPr>
    </p:bodyStyle>
    <p:otherStyle>
      <a:defPPr>
        <a:defRPr lang="it-IT"/>
      </a:defPPr>
      <a:lvl1pPr marL="0" algn="l" defTabSz="912059" rtl="0" eaLnBrk="1" latinLnBrk="0" hangingPunct="1">
        <a:defRPr sz="1800" kern="1200">
          <a:solidFill>
            <a:schemeClr val="tx1"/>
          </a:solidFill>
          <a:latin typeface="+mn-lt"/>
          <a:ea typeface="+mn-ea"/>
          <a:cs typeface="+mn-cs"/>
        </a:defRPr>
      </a:lvl1pPr>
      <a:lvl2pPr marL="456018" algn="l" defTabSz="912059" rtl="0" eaLnBrk="1" latinLnBrk="0" hangingPunct="1">
        <a:defRPr sz="1800" kern="1200">
          <a:solidFill>
            <a:schemeClr val="tx1"/>
          </a:solidFill>
          <a:latin typeface="+mn-lt"/>
          <a:ea typeface="+mn-ea"/>
          <a:cs typeface="+mn-cs"/>
        </a:defRPr>
      </a:lvl2pPr>
      <a:lvl3pPr marL="912059" algn="l" defTabSz="912059" rtl="0" eaLnBrk="1" latinLnBrk="0" hangingPunct="1">
        <a:defRPr sz="1800" kern="1200">
          <a:solidFill>
            <a:schemeClr val="tx1"/>
          </a:solidFill>
          <a:latin typeface="+mn-lt"/>
          <a:ea typeface="+mn-ea"/>
          <a:cs typeface="+mn-cs"/>
        </a:defRPr>
      </a:lvl3pPr>
      <a:lvl4pPr marL="1368100" algn="l" defTabSz="912059" rtl="0" eaLnBrk="1" latinLnBrk="0" hangingPunct="1">
        <a:defRPr sz="1800" kern="1200">
          <a:solidFill>
            <a:schemeClr val="tx1"/>
          </a:solidFill>
          <a:latin typeface="+mn-lt"/>
          <a:ea typeface="+mn-ea"/>
          <a:cs typeface="+mn-cs"/>
        </a:defRPr>
      </a:lvl4pPr>
      <a:lvl5pPr marL="1824127" algn="l" defTabSz="912059" rtl="0" eaLnBrk="1" latinLnBrk="0" hangingPunct="1">
        <a:defRPr sz="1800" kern="1200">
          <a:solidFill>
            <a:schemeClr val="tx1"/>
          </a:solidFill>
          <a:latin typeface="+mn-lt"/>
          <a:ea typeface="+mn-ea"/>
          <a:cs typeface="+mn-cs"/>
        </a:defRPr>
      </a:lvl5pPr>
      <a:lvl6pPr marL="2280158" algn="l" defTabSz="912059" rtl="0" eaLnBrk="1" latinLnBrk="0" hangingPunct="1">
        <a:defRPr sz="1800" kern="1200">
          <a:solidFill>
            <a:schemeClr val="tx1"/>
          </a:solidFill>
          <a:latin typeface="+mn-lt"/>
          <a:ea typeface="+mn-ea"/>
          <a:cs typeface="+mn-cs"/>
        </a:defRPr>
      </a:lvl6pPr>
      <a:lvl7pPr marL="2736195" algn="l" defTabSz="912059" rtl="0" eaLnBrk="1" latinLnBrk="0" hangingPunct="1">
        <a:defRPr sz="1800" kern="1200">
          <a:solidFill>
            <a:schemeClr val="tx1"/>
          </a:solidFill>
          <a:latin typeface="+mn-lt"/>
          <a:ea typeface="+mn-ea"/>
          <a:cs typeface="+mn-cs"/>
        </a:defRPr>
      </a:lvl7pPr>
      <a:lvl8pPr marL="3192222" algn="l" defTabSz="912059" rtl="0" eaLnBrk="1" latinLnBrk="0" hangingPunct="1">
        <a:defRPr sz="1800" kern="1200">
          <a:solidFill>
            <a:schemeClr val="tx1"/>
          </a:solidFill>
          <a:latin typeface="+mn-lt"/>
          <a:ea typeface="+mn-ea"/>
          <a:cs typeface="+mn-cs"/>
        </a:defRPr>
      </a:lvl8pPr>
      <a:lvl9pPr marL="3648250" algn="l" defTabSz="9120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4226" name="Rectangle 2"/>
          <p:cNvSpPr>
            <a:spLocks noChangeArrowheads="1"/>
          </p:cNvSpPr>
          <p:nvPr/>
        </p:nvSpPr>
        <p:spPr bwMode="auto">
          <a:xfrm>
            <a:off x="0" y="6553200"/>
            <a:ext cx="9144000" cy="304800"/>
          </a:xfrm>
          <a:prstGeom prst="rect">
            <a:avLst/>
          </a:prstGeom>
          <a:solidFill>
            <a:schemeClr val="tx2"/>
          </a:solidFill>
          <a:ln w="9525">
            <a:noFill/>
            <a:miter lim="800000"/>
            <a:headEnd/>
            <a:tailEnd/>
          </a:ln>
          <a:effectLst/>
        </p:spPr>
        <p:txBody>
          <a:bodyPr wrap="none" lIns="91203" tIns="45602" rIns="91203" bIns="45602" anchor="ctr"/>
          <a:lstStyle/>
          <a:p>
            <a:endParaRPr lang="it-IT"/>
          </a:p>
        </p:txBody>
      </p:sp>
      <p:sp>
        <p:nvSpPr>
          <p:cNvPr id="564227" name="Rectangle 3"/>
          <p:cNvSpPr>
            <a:spLocks noGrp="1" noChangeArrowheads="1"/>
          </p:cNvSpPr>
          <p:nvPr>
            <p:ph type="ftr" sz="quarter" idx="3"/>
          </p:nvPr>
        </p:nvSpPr>
        <p:spPr bwMode="auto">
          <a:xfrm>
            <a:off x="1736725" y="6559550"/>
            <a:ext cx="6702425" cy="47625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r" eaLnBrk="1" hangingPunct="1">
              <a:defRPr sz="1200" b="1">
                <a:latin typeface="+mn-lt"/>
              </a:defRPr>
            </a:lvl1pPr>
          </a:lstStyle>
          <a:p>
            <a:r>
              <a:rPr lang="en-GB"/>
              <a:t>L.Perini</a:t>
            </a:r>
          </a:p>
        </p:txBody>
      </p:sp>
      <p:sp>
        <p:nvSpPr>
          <p:cNvPr id="564228" name="Rectangle 4"/>
          <p:cNvSpPr>
            <a:spLocks noGrp="1" noChangeArrowheads="1"/>
          </p:cNvSpPr>
          <p:nvPr>
            <p:ph type="sldNum" sz="quarter" idx="4"/>
          </p:nvPr>
        </p:nvSpPr>
        <p:spPr bwMode="auto">
          <a:xfrm>
            <a:off x="8521700" y="6562726"/>
            <a:ext cx="469900" cy="47625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r" eaLnBrk="1" hangingPunct="1">
              <a:defRPr sz="1200" b="1">
                <a:latin typeface="+mn-lt"/>
              </a:defRPr>
            </a:lvl1pPr>
          </a:lstStyle>
          <a:p>
            <a:fld id="{0FB1081B-472C-4869-98BF-AB890D6C20FD}" type="slidenum">
              <a:rPr lang="en-GB"/>
              <a:pPr/>
              <a:t>‹N›</a:t>
            </a:fld>
            <a:endParaRPr lang="en-GB"/>
          </a:p>
        </p:txBody>
      </p:sp>
      <p:sp>
        <p:nvSpPr>
          <p:cNvPr id="564229" name="Rectangle 5"/>
          <p:cNvSpPr>
            <a:spLocks noChangeArrowheads="1"/>
          </p:cNvSpPr>
          <p:nvPr/>
        </p:nvSpPr>
        <p:spPr bwMode="auto">
          <a:xfrm>
            <a:off x="1825625" y="0"/>
            <a:ext cx="7315200" cy="838200"/>
          </a:xfrm>
          <a:prstGeom prst="rect">
            <a:avLst/>
          </a:prstGeom>
          <a:solidFill>
            <a:srgbClr val="325FAF"/>
          </a:solidFill>
          <a:ln w="9525">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fr-FR" sz="1800" dirty="0">
              <a:latin typeface="Arial" charset="0"/>
            </a:endParaRPr>
          </a:p>
        </p:txBody>
      </p:sp>
      <p:sp>
        <p:nvSpPr>
          <p:cNvPr id="564230" name="Rectangle 6"/>
          <p:cNvSpPr>
            <a:spLocks noGrp="1" noChangeArrowheads="1"/>
          </p:cNvSpPr>
          <p:nvPr>
            <p:ph type="body" idx="1"/>
          </p:nvPr>
        </p:nvSpPr>
        <p:spPr bwMode="auto">
          <a:xfrm>
            <a:off x="346075" y="974725"/>
            <a:ext cx="8589963" cy="542925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64231" name="Rectangle 7"/>
          <p:cNvSpPr>
            <a:spLocks noChangeArrowheads="1"/>
          </p:cNvSpPr>
          <p:nvPr/>
        </p:nvSpPr>
        <p:spPr bwMode="auto">
          <a:xfrm>
            <a:off x="1774825" y="687388"/>
            <a:ext cx="7369175" cy="146050"/>
          </a:xfrm>
          <a:prstGeom prst="rect">
            <a:avLst/>
          </a:prstGeom>
          <a:solidFill>
            <a:srgbClr val="2B519A"/>
          </a:solidFill>
          <a:ln w="9525">
            <a:noFill/>
            <a:miter lim="800000"/>
            <a:headEnd/>
            <a:tailEnd/>
          </a:ln>
          <a:effectLst/>
        </p:spPr>
        <p:txBody>
          <a:bodyPr wrap="none" lIns="91203" tIns="45602" rIns="91203" bIns="45602" anchor="ctr"/>
          <a:lstStyle/>
          <a:p>
            <a:pPr algn="ctr" eaLnBrk="1" hangingPunct="1"/>
            <a:endParaRPr lang="fr-FR" sz="1800" dirty="0">
              <a:latin typeface="Verdana" pitchFamily="34" charset="0"/>
            </a:endParaRPr>
          </a:p>
        </p:txBody>
      </p:sp>
      <p:sp>
        <p:nvSpPr>
          <p:cNvPr id="564232" name="Oval 8"/>
          <p:cNvSpPr>
            <a:spLocks noChangeArrowheads="1"/>
          </p:cNvSpPr>
          <p:nvPr/>
        </p:nvSpPr>
        <p:spPr bwMode="auto">
          <a:xfrm>
            <a:off x="1398589" y="0"/>
            <a:ext cx="838200" cy="838200"/>
          </a:xfrm>
          <a:prstGeom prst="ellipse">
            <a:avLst/>
          </a:prstGeom>
          <a:solidFill>
            <a:schemeClr val="bg1"/>
          </a:solidFill>
          <a:ln w="9525">
            <a:noFill/>
            <a:round/>
            <a:headEnd/>
            <a:tailEnd/>
          </a:ln>
          <a:effectLst/>
        </p:spPr>
        <p:txBody>
          <a:bodyPr wrap="none" lIns="91203" tIns="45602" rIns="91203" bIns="45602" anchor="ctr"/>
          <a:lstStyle/>
          <a:p>
            <a:endParaRPr lang="it-IT"/>
          </a:p>
        </p:txBody>
      </p:sp>
      <p:graphicFrame>
        <p:nvGraphicFramePr>
          <p:cNvPr id="564233" name="Group 9"/>
          <p:cNvGraphicFramePr>
            <a:graphicFrameLocks noGrp="1"/>
          </p:cNvGraphicFramePr>
          <p:nvPr/>
        </p:nvGraphicFramePr>
        <p:xfrm>
          <a:off x="255589" y="644526"/>
          <a:ext cx="3652837" cy="327025"/>
        </p:xfrm>
        <a:graphic>
          <a:graphicData uri="http://schemas.openxmlformats.org/drawingml/2006/table">
            <a:tbl>
              <a:tblPr/>
              <a:tblGrid>
                <a:gridCol w="3652837"/>
              </a:tblGrid>
              <a:tr h="327025">
                <a:tc>
                  <a:txBody>
                    <a:bodyPr/>
                    <a:lstStyle/>
                    <a:p>
                      <a:pPr marL="0" marR="0" lvl="0" indent="0" algn="r" defTabSz="914400" rtl="0" eaLnBrk="1" fontAlgn="base" latinLnBrk="0" hangingPunct="1">
                        <a:lnSpc>
                          <a:spcPct val="100000"/>
                        </a:lnSpc>
                        <a:spcBef>
                          <a:spcPct val="20000"/>
                        </a:spcBef>
                        <a:spcAft>
                          <a:spcPct val="0"/>
                        </a:spcAft>
                        <a:buClr>
                          <a:srgbClr val="F1AF00"/>
                        </a:buClr>
                        <a:buSzTx/>
                        <a:buFontTx/>
                        <a:buNone/>
                        <a:tabLst/>
                      </a:pPr>
                      <a:r>
                        <a:rPr kumimoji="0" lang="en-GB" sz="900" b="1" i="0" u="none" strike="noStrike" cap="none" normalizeH="0" baseline="0" smtClean="0">
                          <a:ln>
                            <a:noFill/>
                          </a:ln>
                          <a:solidFill>
                            <a:schemeClr val="bg1"/>
                          </a:solidFill>
                          <a:effectLst/>
                          <a:latin typeface="Arial" charset="0"/>
                        </a:rPr>
                        <a:t>Enabling Grids for E-sciencE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564239" name="Rectangle 15"/>
          <p:cNvSpPr>
            <a:spLocks noGrp="1" noChangeArrowheads="1"/>
          </p:cNvSpPr>
          <p:nvPr>
            <p:ph type="title"/>
          </p:nvPr>
        </p:nvSpPr>
        <p:spPr bwMode="auto">
          <a:xfrm>
            <a:off x="2254300" y="66675"/>
            <a:ext cx="6734175" cy="685800"/>
          </a:xfrm>
          <a:prstGeom prst="rect">
            <a:avLst/>
          </a:prstGeom>
          <a:noFill/>
          <a:ln w="9525">
            <a:noFill/>
            <a:miter lim="800000"/>
            <a:headEnd/>
            <a:tailEnd/>
          </a:ln>
          <a:effectLst/>
        </p:spPr>
        <p:txBody>
          <a:bodyPr vert="horz" wrap="square" lIns="91203" tIns="45602" rIns="91203" bIns="45602" numCol="1" anchor="ctr" anchorCtr="0" compatLnSpc="1">
            <a:prstTxWarp prst="textNoShape">
              <a:avLst/>
            </a:prstTxWarp>
          </a:bodyPr>
          <a:lstStyle/>
          <a:p>
            <a:pPr lvl="0"/>
            <a:r>
              <a:rPr lang="en-GB" smtClean="0"/>
              <a:t>Click to edit Master title style</a:t>
            </a:r>
          </a:p>
        </p:txBody>
      </p:sp>
      <p:sp>
        <p:nvSpPr>
          <p:cNvPr id="564240" name="Text Box 16"/>
          <p:cNvSpPr txBox="1">
            <a:spLocks noChangeArrowheads="1"/>
          </p:cNvSpPr>
          <p:nvPr/>
        </p:nvSpPr>
        <p:spPr bwMode="auto">
          <a:xfrm>
            <a:off x="1" y="6491305"/>
            <a:ext cx="3090863" cy="369094"/>
          </a:xfrm>
          <a:prstGeom prst="rect">
            <a:avLst/>
          </a:prstGeom>
          <a:noFill/>
          <a:ln w="9525" algn="ctr">
            <a:noFill/>
            <a:miter lim="800000"/>
            <a:headEnd/>
            <a:tailEnd/>
          </a:ln>
          <a:effectLst/>
        </p:spPr>
        <p:txBody>
          <a:bodyPr lIns="91203" tIns="45602" rIns="91203" bIns="45602">
            <a:spAutoFit/>
          </a:bodyPr>
          <a:lstStyle/>
          <a:p>
            <a:pPr eaLnBrk="1" hangingPunct="1">
              <a:spcBef>
                <a:spcPct val="50000"/>
              </a:spcBef>
              <a:buClr>
                <a:srgbClr val="FFCC66"/>
              </a:buClr>
            </a:pPr>
            <a:r>
              <a:rPr lang="en-GB" sz="1200" dirty="0">
                <a:latin typeface="Arial" charset="0"/>
              </a:rPr>
              <a:t>INFSO-RI-508833</a:t>
            </a:r>
            <a:r>
              <a:rPr lang="en-GB" sz="1800" dirty="0">
                <a:latin typeface="Verdana" pitchFamily="34" charset="0"/>
              </a:rPr>
              <a:t> </a:t>
            </a:r>
          </a:p>
        </p:txBody>
      </p:sp>
      <p:pic>
        <p:nvPicPr>
          <p:cNvPr id="564241" name="Picture 17" descr="egee"/>
          <p:cNvPicPr>
            <a:picLocks noChangeAspect="1" noChangeArrowheads="1"/>
          </p:cNvPicPr>
          <p:nvPr/>
        </p:nvPicPr>
        <p:blipFill>
          <a:blip r:embed="rId13" cstate="print"/>
          <a:srcRect/>
          <a:stretch>
            <a:fillRect/>
          </a:stretch>
        </p:blipFill>
        <p:spPr bwMode="auto">
          <a:xfrm>
            <a:off x="114350" y="184150"/>
            <a:ext cx="2009775" cy="495300"/>
          </a:xfrm>
          <a:prstGeom prst="rect">
            <a:avLst/>
          </a:prstGeom>
          <a:noFill/>
        </p:spPr>
      </p:pic>
    </p:spTree>
  </p:cSld>
  <p:clrMap bg1="lt1" tx1="dk1" bg2="lt2" tx2="dk2" accent1="accent1" accent2="accent2" accent3="accent3" accent4="accent4" accent5="accent5" accent6="accent6" hlink="hlink" folHlink="folHlink"/>
  <p:sldLayoutIdLst>
    <p:sldLayoutId id="2147483669"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r" rtl="0" fontAlgn="base">
        <a:spcBef>
          <a:spcPct val="0"/>
        </a:spcBef>
        <a:spcAft>
          <a:spcPct val="0"/>
        </a:spcAft>
        <a:defRPr sz="3200" b="1">
          <a:solidFill>
            <a:schemeClr val="bg1"/>
          </a:solidFill>
          <a:latin typeface="+mj-lt"/>
          <a:ea typeface="+mj-ea"/>
          <a:cs typeface="+mj-cs"/>
        </a:defRPr>
      </a:lvl1pPr>
      <a:lvl2pPr algn="r" rtl="0" fontAlgn="base">
        <a:spcBef>
          <a:spcPct val="0"/>
        </a:spcBef>
        <a:spcAft>
          <a:spcPct val="0"/>
        </a:spcAft>
        <a:defRPr sz="3200" b="1">
          <a:solidFill>
            <a:schemeClr val="bg1"/>
          </a:solidFill>
          <a:latin typeface="Arial" charset="0"/>
        </a:defRPr>
      </a:lvl2pPr>
      <a:lvl3pPr algn="r" rtl="0" fontAlgn="base">
        <a:spcBef>
          <a:spcPct val="0"/>
        </a:spcBef>
        <a:spcAft>
          <a:spcPct val="0"/>
        </a:spcAft>
        <a:defRPr sz="3200" b="1">
          <a:solidFill>
            <a:schemeClr val="bg1"/>
          </a:solidFill>
          <a:latin typeface="Arial" charset="0"/>
        </a:defRPr>
      </a:lvl3pPr>
      <a:lvl4pPr algn="r" rtl="0" fontAlgn="base">
        <a:spcBef>
          <a:spcPct val="0"/>
        </a:spcBef>
        <a:spcAft>
          <a:spcPct val="0"/>
        </a:spcAft>
        <a:defRPr sz="3200" b="1">
          <a:solidFill>
            <a:schemeClr val="bg1"/>
          </a:solidFill>
          <a:latin typeface="Arial" charset="0"/>
        </a:defRPr>
      </a:lvl4pPr>
      <a:lvl5pPr algn="r" rtl="0" fontAlgn="base">
        <a:spcBef>
          <a:spcPct val="0"/>
        </a:spcBef>
        <a:spcAft>
          <a:spcPct val="0"/>
        </a:spcAft>
        <a:defRPr sz="3200" b="1">
          <a:solidFill>
            <a:schemeClr val="bg1"/>
          </a:solidFill>
          <a:latin typeface="Arial" charset="0"/>
        </a:defRPr>
      </a:lvl5pPr>
      <a:lvl6pPr marL="456018" algn="r" rtl="0" fontAlgn="base">
        <a:spcBef>
          <a:spcPct val="0"/>
        </a:spcBef>
        <a:spcAft>
          <a:spcPct val="0"/>
        </a:spcAft>
        <a:defRPr sz="3200" b="1">
          <a:solidFill>
            <a:schemeClr val="bg1"/>
          </a:solidFill>
          <a:latin typeface="Arial" charset="0"/>
        </a:defRPr>
      </a:lvl6pPr>
      <a:lvl7pPr marL="912059" algn="r" rtl="0" fontAlgn="base">
        <a:spcBef>
          <a:spcPct val="0"/>
        </a:spcBef>
        <a:spcAft>
          <a:spcPct val="0"/>
        </a:spcAft>
        <a:defRPr sz="3200" b="1">
          <a:solidFill>
            <a:schemeClr val="bg1"/>
          </a:solidFill>
          <a:latin typeface="Arial" charset="0"/>
        </a:defRPr>
      </a:lvl7pPr>
      <a:lvl8pPr marL="1368100" algn="r" rtl="0" fontAlgn="base">
        <a:spcBef>
          <a:spcPct val="0"/>
        </a:spcBef>
        <a:spcAft>
          <a:spcPct val="0"/>
        </a:spcAft>
        <a:defRPr sz="3200" b="1">
          <a:solidFill>
            <a:schemeClr val="bg1"/>
          </a:solidFill>
          <a:latin typeface="Arial" charset="0"/>
        </a:defRPr>
      </a:lvl8pPr>
      <a:lvl9pPr marL="1824127" algn="r" rtl="0" fontAlgn="base">
        <a:spcBef>
          <a:spcPct val="0"/>
        </a:spcBef>
        <a:spcAft>
          <a:spcPct val="0"/>
        </a:spcAft>
        <a:defRPr sz="3200" b="1">
          <a:solidFill>
            <a:schemeClr val="bg1"/>
          </a:solidFill>
          <a:latin typeface="Arial" charset="0"/>
        </a:defRPr>
      </a:lvl9pPr>
    </p:titleStyle>
    <p:bodyStyle>
      <a:lvl1pPr marL="342034" indent="-342034" algn="l" rtl="0" fontAlgn="base">
        <a:spcBef>
          <a:spcPct val="20000"/>
        </a:spcBef>
        <a:spcAft>
          <a:spcPct val="0"/>
        </a:spcAft>
        <a:buClr>
          <a:srgbClr val="F1AF00"/>
        </a:buClr>
        <a:buChar char="•"/>
        <a:defRPr sz="2400" b="1">
          <a:solidFill>
            <a:schemeClr val="tx1"/>
          </a:solidFill>
          <a:latin typeface="+mn-lt"/>
          <a:ea typeface="+mn-ea"/>
          <a:cs typeface="+mn-cs"/>
        </a:defRPr>
      </a:lvl1pPr>
      <a:lvl2pPr marL="741050" indent="-285035" algn="l" rtl="0" fontAlgn="base">
        <a:spcBef>
          <a:spcPct val="20000"/>
        </a:spcBef>
        <a:spcAft>
          <a:spcPct val="0"/>
        </a:spcAft>
        <a:buClr>
          <a:srgbClr val="F1AF00"/>
        </a:buClr>
        <a:buFont typeface="Arial" charset="0"/>
        <a:buChar char="–"/>
        <a:defRPr sz="2100">
          <a:solidFill>
            <a:srgbClr val="00338F"/>
          </a:solidFill>
          <a:latin typeface="+mn-lt"/>
        </a:defRPr>
      </a:lvl2pPr>
      <a:lvl3pPr marL="1140076" indent="-228008" algn="l" rtl="0" fontAlgn="base">
        <a:spcBef>
          <a:spcPct val="20000"/>
        </a:spcBef>
        <a:spcAft>
          <a:spcPct val="0"/>
        </a:spcAft>
        <a:buClr>
          <a:srgbClr val="F1AF00"/>
        </a:buClr>
        <a:buFont typeface="Wingdings" charset="2"/>
        <a:buChar char="§"/>
        <a:defRPr sz="1900">
          <a:solidFill>
            <a:srgbClr val="00338F"/>
          </a:solidFill>
          <a:latin typeface="+mn-lt"/>
        </a:defRPr>
      </a:lvl3pPr>
      <a:lvl4pPr marL="1596104" indent="-228008" algn="l" rtl="0" fontAlgn="base">
        <a:spcBef>
          <a:spcPct val="20000"/>
        </a:spcBef>
        <a:spcAft>
          <a:spcPct val="0"/>
        </a:spcAft>
        <a:buClr>
          <a:srgbClr val="F1AF00"/>
        </a:buClr>
        <a:buChar char="•"/>
        <a:defRPr i="1">
          <a:solidFill>
            <a:srgbClr val="00338F"/>
          </a:solidFill>
          <a:latin typeface="+mn-lt"/>
        </a:defRPr>
      </a:lvl4pPr>
      <a:lvl5pPr marL="2052150" indent="-228008" algn="l" rtl="0" fontAlgn="base">
        <a:spcBef>
          <a:spcPct val="20000"/>
        </a:spcBef>
        <a:spcAft>
          <a:spcPct val="0"/>
        </a:spcAft>
        <a:buClr>
          <a:srgbClr val="F1AF00"/>
        </a:buClr>
        <a:buChar char="o"/>
        <a:defRPr sz="1600">
          <a:solidFill>
            <a:srgbClr val="00338F"/>
          </a:solidFill>
          <a:latin typeface="+mn-lt"/>
        </a:defRPr>
      </a:lvl5pPr>
      <a:lvl6pPr marL="2508181" indent="-228008" algn="l" rtl="0" fontAlgn="base">
        <a:spcBef>
          <a:spcPct val="20000"/>
        </a:spcBef>
        <a:spcAft>
          <a:spcPct val="0"/>
        </a:spcAft>
        <a:buClr>
          <a:srgbClr val="F1AF00"/>
        </a:buClr>
        <a:buChar char="o"/>
        <a:defRPr sz="1600">
          <a:solidFill>
            <a:srgbClr val="00338F"/>
          </a:solidFill>
          <a:latin typeface="+mn-lt"/>
        </a:defRPr>
      </a:lvl6pPr>
      <a:lvl7pPr marL="2964204" indent="-228008" algn="l" rtl="0" fontAlgn="base">
        <a:spcBef>
          <a:spcPct val="20000"/>
        </a:spcBef>
        <a:spcAft>
          <a:spcPct val="0"/>
        </a:spcAft>
        <a:buClr>
          <a:srgbClr val="F1AF00"/>
        </a:buClr>
        <a:buChar char="o"/>
        <a:defRPr sz="1600">
          <a:solidFill>
            <a:srgbClr val="00338F"/>
          </a:solidFill>
          <a:latin typeface="+mn-lt"/>
        </a:defRPr>
      </a:lvl7pPr>
      <a:lvl8pPr marL="3420242" indent="-228008" algn="l" rtl="0" fontAlgn="base">
        <a:spcBef>
          <a:spcPct val="20000"/>
        </a:spcBef>
        <a:spcAft>
          <a:spcPct val="0"/>
        </a:spcAft>
        <a:buClr>
          <a:srgbClr val="F1AF00"/>
        </a:buClr>
        <a:buChar char="o"/>
        <a:defRPr sz="1600">
          <a:solidFill>
            <a:srgbClr val="00338F"/>
          </a:solidFill>
          <a:latin typeface="+mn-lt"/>
        </a:defRPr>
      </a:lvl8pPr>
      <a:lvl9pPr marL="3876254" indent="-228008" algn="l" rtl="0" fontAlgn="base">
        <a:spcBef>
          <a:spcPct val="20000"/>
        </a:spcBef>
        <a:spcAft>
          <a:spcPct val="0"/>
        </a:spcAft>
        <a:buClr>
          <a:srgbClr val="F1AF00"/>
        </a:buClr>
        <a:buChar char="o"/>
        <a:defRPr sz="1600">
          <a:solidFill>
            <a:srgbClr val="00338F"/>
          </a:solidFill>
          <a:latin typeface="+mn-lt"/>
        </a:defRPr>
      </a:lvl9pPr>
    </p:bodyStyle>
    <p:otherStyle>
      <a:defPPr>
        <a:defRPr lang="it-IT"/>
      </a:defPPr>
      <a:lvl1pPr marL="0" algn="l" defTabSz="912059" rtl="0" eaLnBrk="1" latinLnBrk="0" hangingPunct="1">
        <a:defRPr sz="1800" kern="1200">
          <a:solidFill>
            <a:schemeClr val="tx1"/>
          </a:solidFill>
          <a:latin typeface="+mn-lt"/>
          <a:ea typeface="+mn-ea"/>
          <a:cs typeface="+mn-cs"/>
        </a:defRPr>
      </a:lvl1pPr>
      <a:lvl2pPr marL="456018" algn="l" defTabSz="912059" rtl="0" eaLnBrk="1" latinLnBrk="0" hangingPunct="1">
        <a:defRPr sz="1800" kern="1200">
          <a:solidFill>
            <a:schemeClr val="tx1"/>
          </a:solidFill>
          <a:latin typeface="+mn-lt"/>
          <a:ea typeface="+mn-ea"/>
          <a:cs typeface="+mn-cs"/>
        </a:defRPr>
      </a:lvl2pPr>
      <a:lvl3pPr marL="912059" algn="l" defTabSz="912059" rtl="0" eaLnBrk="1" latinLnBrk="0" hangingPunct="1">
        <a:defRPr sz="1800" kern="1200">
          <a:solidFill>
            <a:schemeClr val="tx1"/>
          </a:solidFill>
          <a:latin typeface="+mn-lt"/>
          <a:ea typeface="+mn-ea"/>
          <a:cs typeface="+mn-cs"/>
        </a:defRPr>
      </a:lvl3pPr>
      <a:lvl4pPr marL="1368100" algn="l" defTabSz="912059" rtl="0" eaLnBrk="1" latinLnBrk="0" hangingPunct="1">
        <a:defRPr sz="1800" kern="1200">
          <a:solidFill>
            <a:schemeClr val="tx1"/>
          </a:solidFill>
          <a:latin typeface="+mn-lt"/>
          <a:ea typeface="+mn-ea"/>
          <a:cs typeface="+mn-cs"/>
        </a:defRPr>
      </a:lvl4pPr>
      <a:lvl5pPr marL="1824127" algn="l" defTabSz="912059" rtl="0" eaLnBrk="1" latinLnBrk="0" hangingPunct="1">
        <a:defRPr sz="1800" kern="1200">
          <a:solidFill>
            <a:schemeClr val="tx1"/>
          </a:solidFill>
          <a:latin typeface="+mn-lt"/>
          <a:ea typeface="+mn-ea"/>
          <a:cs typeface="+mn-cs"/>
        </a:defRPr>
      </a:lvl5pPr>
      <a:lvl6pPr marL="2280158" algn="l" defTabSz="912059" rtl="0" eaLnBrk="1" latinLnBrk="0" hangingPunct="1">
        <a:defRPr sz="1800" kern="1200">
          <a:solidFill>
            <a:schemeClr val="tx1"/>
          </a:solidFill>
          <a:latin typeface="+mn-lt"/>
          <a:ea typeface="+mn-ea"/>
          <a:cs typeface="+mn-cs"/>
        </a:defRPr>
      </a:lvl6pPr>
      <a:lvl7pPr marL="2736195" algn="l" defTabSz="912059" rtl="0" eaLnBrk="1" latinLnBrk="0" hangingPunct="1">
        <a:defRPr sz="1800" kern="1200">
          <a:solidFill>
            <a:schemeClr val="tx1"/>
          </a:solidFill>
          <a:latin typeface="+mn-lt"/>
          <a:ea typeface="+mn-ea"/>
          <a:cs typeface="+mn-cs"/>
        </a:defRPr>
      </a:lvl7pPr>
      <a:lvl8pPr marL="3192222" algn="l" defTabSz="912059" rtl="0" eaLnBrk="1" latinLnBrk="0" hangingPunct="1">
        <a:defRPr sz="1800" kern="1200">
          <a:solidFill>
            <a:schemeClr val="tx1"/>
          </a:solidFill>
          <a:latin typeface="+mn-lt"/>
          <a:ea typeface="+mn-ea"/>
          <a:cs typeface="+mn-cs"/>
        </a:defRPr>
      </a:lvl8pPr>
      <a:lvl9pPr marL="3648250" algn="l" defTabSz="91205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6" name="Rectangle 8"/>
          <p:cNvSpPr>
            <a:spLocks noChangeArrowheads="1"/>
          </p:cNvSpPr>
          <p:nvPr/>
        </p:nvSpPr>
        <p:spPr bwMode="auto">
          <a:xfrm>
            <a:off x="0" y="6553200"/>
            <a:ext cx="9144000" cy="304800"/>
          </a:xfrm>
          <a:prstGeom prst="rect">
            <a:avLst/>
          </a:prstGeom>
          <a:solidFill>
            <a:schemeClr val="tx2"/>
          </a:solidFill>
          <a:ln w="9525">
            <a:noFill/>
            <a:miter lim="800000"/>
            <a:headEnd/>
            <a:tailEnd/>
          </a:ln>
          <a:effectLst/>
        </p:spPr>
        <p:txBody>
          <a:bodyPr wrap="none" lIns="91203" tIns="45602" rIns="91203" bIns="45602" anchor="ctr"/>
          <a:lstStyle/>
          <a:p>
            <a:pPr eaLnBrk="1" hangingPunct="1">
              <a:lnSpc>
                <a:spcPct val="80000"/>
              </a:lnSpc>
              <a:spcBef>
                <a:spcPct val="20000"/>
              </a:spcBef>
              <a:buClr>
                <a:srgbClr val="F1AF00"/>
              </a:buClr>
              <a:buFontTx/>
              <a:buChar char="•"/>
              <a:defRPr/>
            </a:pPr>
            <a:endParaRPr lang="en-GB" sz="1800" dirty="0">
              <a:solidFill>
                <a:schemeClr val="accent2"/>
              </a:solidFill>
              <a:latin typeface="Arial" charset="0"/>
            </a:endParaRPr>
          </a:p>
        </p:txBody>
      </p:sp>
      <p:sp>
        <p:nvSpPr>
          <p:cNvPr id="22539" name="Rectangle 11"/>
          <p:cNvSpPr>
            <a:spLocks noGrp="1" noChangeArrowheads="1"/>
          </p:cNvSpPr>
          <p:nvPr>
            <p:ph type="ftr" sz="quarter" idx="3"/>
          </p:nvPr>
        </p:nvSpPr>
        <p:spPr bwMode="auto">
          <a:xfrm>
            <a:off x="1736725" y="6559550"/>
            <a:ext cx="6702425" cy="29845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r" eaLnBrk="1" hangingPunct="1">
              <a:defRPr sz="1200" b="1">
                <a:latin typeface="+mn-lt"/>
              </a:defRPr>
            </a:lvl1pPr>
          </a:lstStyle>
          <a:p>
            <a:r>
              <a:rPr lang="en-US"/>
              <a:t>L.Perini</a:t>
            </a:r>
            <a:endParaRPr lang="en-GB"/>
          </a:p>
        </p:txBody>
      </p:sp>
      <p:sp>
        <p:nvSpPr>
          <p:cNvPr id="22540" name="Rectangle 12"/>
          <p:cNvSpPr>
            <a:spLocks noGrp="1" noChangeArrowheads="1"/>
          </p:cNvSpPr>
          <p:nvPr>
            <p:ph type="sldNum" sz="quarter" idx="4"/>
          </p:nvPr>
        </p:nvSpPr>
        <p:spPr bwMode="auto">
          <a:xfrm>
            <a:off x="8521700" y="6562726"/>
            <a:ext cx="469900" cy="47625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r" eaLnBrk="1" hangingPunct="1">
              <a:lnSpc>
                <a:spcPct val="100000"/>
              </a:lnSpc>
              <a:spcBef>
                <a:spcPct val="0"/>
              </a:spcBef>
              <a:buClrTx/>
              <a:buFontTx/>
              <a:buNone/>
              <a:defRPr sz="1200" b="1">
                <a:solidFill>
                  <a:schemeClr val="tx1"/>
                </a:solidFill>
                <a:latin typeface="+mn-lt"/>
              </a:defRPr>
            </a:lvl1pPr>
          </a:lstStyle>
          <a:p>
            <a:pPr>
              <a:defRPr/>
            </a:pPr>
            <a:fld id="{467A641F-BDDE-414E-AE0A-BFE43DB2512B}" type="slidenum">
              <a:rPr lang="en-GB"/>
              <a:pPr>
                <a:defRPr/>
              </a:pPr>
              <a:t>‹N›</a:t>
            </a:fld>
            <a:endParaRPr lang="en-GB" dirty="0"/>
          </a:p>
        </p:txBody>
      </p:sp>
      <p:sp>
        <p:nvSpPr>
          <p:cNvPr id="22541" name="Rectangle 13"/>
          <p:cNvSpPr>
            <a:spLocks noChangeArrowheads="1"/>
          </p:cNvSpPr>
          <p:nvPr/>
        </p:nvSpPr>
        <p:spPr bwMode="auto">
          <a:xfrm>
            <a:off x="1825625" y="0"/>
            <a:ext cx="7315200" cy="838200"/>
          </a:xfrm>
          <a:prstGeom prst="rect">
            <a:avLst/>
          </a:prstGeom>
          <a:solidFill>
            <a:srgbClr val="325FAF"/>
          </a:solidFill>
          <a:ln w="9525">
            <a:noFill/>
            <a:miter lim="800000"/>
            <a:headEnd/>
            <a:tailEnd/>
          </a:ln>
          <a:effectLst/>
        </p:spPr>
        <p:txBody>
          <a:bodyPr wrap="none" lIns="91203" tIns="45602" rIns="91203" bIns="45602" anchor="ctr"/>
          <a:lstStyle/>
          <a:p>
            <a:pPr algn="ctr" eaLnBrk="1" hangingPunct="1">
              <a:spcBef>
                <a:spcPct val="20000"/>
              </a:spcBef>
              <a:buClr>
                <a:srgbClr val="FFCC66"/>
              </a:buClr>
              <a:buFontTx/>
              <a:buChar char="•"/>
              <a:defRPr/>
            </a:pPr>
            <a:endParaRPr lang="en-US" sz="1800" dirty="0">
              <a:latin typeface="Arial" charset="0"/>
            </a:endParaRPr>
          </a:p>
        </p:txBody>
      </p:sp>
      <p:sp>
        <p:nvSpPr>
          <p:cNvPr id="616454" name="Rectangle 110"/>
          <p:cNvSpPr>
            <a:spLocks noGrp="1" noChangeArrowheads="1"/>
          </p:cNvSpPr>
          <p:nvPr>
            <p:ph type="body" idx="1"/>
          </p:nvPr>
        </p:nvSpPr>
        <p:spPr bwMode="auto">
          <a:xfrm>
            <a:off x="346075" y="974725"/>
            <a:ext cx="8589963" cy="5429250"/>
          </a:xfrm>
          <a:prstGeom prst="rect">
            <a:avLst/>
          </a:prstGeom>
          <a:noFill/>
          <a:ln w="9525">
            <a:noFill/>
            <a:miter lim="800000"/>
            <a:headEnd/>
            <a:tailEnd/>
          </a:ln>
        </p:spPr>
        <p:txBody>
          <a:bodyPr vert="horz" wrap="square" lIns="91203" tIns="45602" rIns="91203" bIns="4560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2648" name="Rectangle 120"/>
          <p:cNvSpPr>
            <a:spLocks noChangeArrowheads="1"/>
          </p:cNvSpPr>
          <p:nvPr/>
        </p:nvSpPr>
        <p:spPr bwMode="auto">
          <a:xfrm>
            <a:off x="1774825" y="687388"/>
            <a:ext cx="7369175" cy="146050"/>
          </a:xfrm>
          <a:prstGeom prst="rect">
            <a:avLst/>
          </a:prstGeom>
          <a:solidFill>
            <a:srgbClr val="2B519A"/>
          </a:solidFill>
          <a:ln w="9525">
            <a:noFill/>
            <a:miter lim="800000"/>
            <a:headEnd/>
            <a:tailEnd/>
          </a:ln>
          <a:effectLst/>
        </p:spPr>
        <p:txBody>
          <a:bodyPr wrap="none" lIns="91203" tIns="45602" rIns="91203" bIns="45602" anchor="ctr"/>
          <a:lstStyle/>
          <a:p>
            <a:pPr algn="ctr" eaLnBrk="1" hangingPunct="1">
              <a:defRPr/>
            </a:pPr>
            <a:endParaRPr lang="en-US" sz="1800" dirty="0">
              <a:latin typeface="Verdana" pitchFamily="34" charset="0"/>
            </a:endParaRPr>
          </a:p>
        </p:txBody>
      </p:sp>
      <p:sp>
        <p:nvSpPr>
          <p:cNvPr id="22649" name="Oval 121"/>
          <p:cNvSpPr>
            <a:spLocks noChangeArrowheads="1"/>
          </p:cNvSpPr>
          <p:nvPr/>
        </p:nvSpPr>
        <p:spPr bwMode="auto">
          <a:xfrm>
            <a:off x="1398589" y="0"/>
            <a:ext cx="838200" cy="838200"/>
          </a:xfrm>
          <a:prstGeom prst="ellipse">
            <a:avLst/>
          </a:prstGeom>
          <a:solidFill>
            <a:schemeClr val="bg1"/>
          </a:solidFill>
          <a:ln w="9525">
            <a:noFill/>
            <a:round/>
            <a:headEnd/>
            <a:tailEnd/>
          </a:ln>
          <a:effectLst/>
        </p:spPr>
        <p:txBody>
          <a:bodyPr wrap="none" lIns="91203" tIns="45602" rIns="91203" bIns="45602" anchor="ctr"/>
          <a:lstStyle/>
          <a:p>
            <a:pPr eaLnBrk="1" hangingPunct="1">
              <a:lnSpc>
                <a:spcPct val="80000"/>
              </a:lnSpc>
              <a:spcBef>
                <a:spcPct val="20000"/>
              </a:spcBef>
              <a:buClr>
                <a:srgbClr val="F1AF00"/>
              </a:buClr>
              <a:buFontTx/>
              <a:buChar char="•"/>
              <a:defRPr/>
            </a:pPr>
            <a:endParaRPr lang="en-GB" sz="1800" dirty="0">
              <a:solidFill>
                <a:schemeClr val="accent2"/>
              </a:solidFill>
              <a:latin typeface="Arial" charset="0"/>
            </a:endParaRPr>
          </a:p>
        </p:txBody>
      </p:sp>
      <p:graphicFrame>
        <p:nvGraphicFramePr>
          <p:cNvPr id="22651" name="Group 123"/>
          <p:cNvGraphicFramePr>
            <a:graphicFrameLocks noGrp="1"/>
          </p:cNvGraphicFramePr>
          <p:nvPr/>
        </p:nvGraphicFramePr>
        <p:xfrm>
          <a:off x="255589" y="644526"/>
          <a:ext cx="3652837" cy="327025"/>
        </p:xfrm>
        <a:graphic>
          <a:graphicData uri="http://schemas.openxmlformats.org/drawingml/2006/table">
            <a:tbl>
              <a:tblPr/>
              <a:tblGrid>
                <a:gridCol w="3652837"/>
              </a:tblGrid>
              <a:tr h="327025">
                <a:tc>
                  <a:txBody>
                    <a:bodyPr/>
                    <a:lstStyle/>
                    <a:p>
                      <a:pPr marL="0" marR="0" lvl="0" indent="0" algn="r" defTabSz="914400" rtl="0" eaLnBrk="1" fontAlgn="base" latinLnBrk="0" hangingPunct="1">
                        <a:lnSpc>
                          <a:spcPct val="100000"/>
                        </a:lnSpc>
                        <a:spcBef>
                          <a:spcPct val="20000"/>
                        </a:spcBef>
                        <a:spcAft>
                          <a:spcPct val="0"/>
                        </a:spcAft>
                        <a:buClr>
                          <a:srgbClr val="F1AF00"/>
                        </a:buClr>
                        <a:buSzTx/>
                        <a:buFontTx/>
                        <a:buNone/>
                        <a:tabLst/>
                      </a:pPr>
                      <a:r>
                        <a:rPr kumimoji="0" lang="en-GB" sz="900" b="1" i="0" u="none" strike="noStrike" cap="none" normalizeH="0" baseline="0" dirty="0" smtClean="0">
                          <a:ln>
                            <a:noFill/>
                          </a:ln>
                          <a:solidFill>
                            <a:schemeClr val="bg1"/>
                          </a:solidFill>
                          <a:effectLst/>
                          <a:latin typeface="Arial" charset="0"/>
                        </a:rPr>
                        <a:t>Enabling Grids for E-</a:t>
                      </a:r>
                      <a:r>
                        <a:rPr kumimoji="0" lang="en-GB" sz="900" b="1" i="0" u="none" strike="noStrike" cap="none" normalizeH="0" baseline="0" dirty="0" err="1" smtClean="0">
                          <a:ln>
                            <a:noFill/>
                          </a:ln>
                          <a:solidFill>
                            <a:schemeClr val="bg1"/>
                          </a:solidFill>
                          <a:effectLst/>
                          <a:latin typeface="Arial" charset="0"/>
                        </a:rPr>
                        <a:t>sciencE</a:t>
                      </a:r>
                      <a:endParaRPr kumimoji="0" lang="en-GB" sz="900" b="1" i="0" u="none" strike="noStrike" cap="none" normalizeH="0" baseline="0" dirty="0" smtClean="0">
                        <a:ln>
                          <a:noFill/>
                        </a:ln>
                        <a:solidFill>
                          <a:schemeClr val="bg1"/>
                        </a:solidFill>
                        <a:effectLst/>
                        <a:latin typeface="Arial" charset="0"/>
                      </a:endParaRP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616459" name="Rectangle 14"/>
          <p:cNvSpPr>
            <a:spLocks noGrp="1" noChangeArrowheads="1"/>
          </p:cNvSpPr>
          <p:nvPr>
            <p:ph type="title"/>
          </p:nvPr>
        </p:nvSpPr>
        <p:spPr bwMode="auto">
          <a:xfrm>
            <a:off x="2254300" y="66675"/>
            <a:ext cx="6734175" cy="685800"/>
          </a:xfrm>
          <a:prstGeom prst="rect">
            <a:avLst/>
          </a:prstGeom>
          <a:noFill/>
          <a:ln w="9525">
            <a:noFill/>
            <a:miter lim="800000"/>
            <a:headEnd/>
            <a:tailEnd/>
          </a:ln>
        </p:spPr>
        <p:txBody>
          <a:bodyPr vert="horz" wrap="square" lIns="91203" tIns="45602" rIns="91203" bIns="45602" numCol="1" anchor="ctr" anchorCtr="0" compatLnSpc="1">
            <a:prstTxWarp prst="textNoShape">
              <a:avLst/>
            </a:prstTxWarp>
          </a:bodyPr>
          <a:lstStyle/>
          <a:p>
            <a:pPr lvl="0"/>
            <a:r>
              <a:rPr lang="en-US" smtClean="0"/>
              <a:t>Click to edit Master title style</a:t>
            </a:r>
            <a:endParaRPr lang="en-GB" smtClean="0"/>
          </a:p>
        </p:txBody>
      </p:sp>
      <p:sp>
        <p:nvSpPr>
          <p:cNvPr id="22658" name="Text Box 130"/>
          <p:cNvSpPr txBox="1">
            <a:spLocks noChangeArrowheads="1"/>
          </p:cNvSpPr>
          <p:nvPr/>
        </p:nvSpPr>
        <p:spPr bwMode="auto">
          <a:xfrm>
            <a:off x="1" y="6491305"/>
            <a:ext cx="3090863" cy="369094"/>
          </a:xfrm>
          <a:prstGeom prst="rect">
            <a:avLst/>
          </a:prstGeom>
          <a:noFill/>
          <a:ln w="9525" algn="ctr">
            <a:noFill/>
            <a:miter lim="800000"/>
            <a:headEnd/>
            <a:tailEnd/>
          </a:ln>
          <a:effectLst/>
        </p:spPr>
        <p:txBody>
          <a:bodyPr lIns="91203" tIns="45602" rIns="91203" bIns="45602">
            <a:spAutoFit/>
          </a:bodyPr>
          <a:lstStyle/>
          <a:p>
            <a:pPr eaLnBrk="1" hangingPunct="1">
              <a:spcBef>
                <a:spcPct val="50000"/>
              </a:spcBef>
              <a:buClr>
                <a:srgbClr val="FFCC66"/>
              </a:buClr>
              <a:defRPr/>
            </a:pPr>
            <a:r>
              <a:rPr lang="en-GB" sz="1200" dirty="0">
                <a:latin typeface="Arial" charset="0"/>
              </a:rPr>
              <a:t>EGEE-II INFSO-RI-031688</a:t>
            </a:r>
            <a:r>
              <a:rPr lang="en-GB" sz="1800" dirty="0">
                <a:latin typeface="Verdana" pitchFamily="34" charset="0"/>
              </a:rPr>
              <a:t> </a:t>
            </a:r>
          </a:p>
        </p:txBody>
      </p:sp>
      <p:pic>
        <p:nvPicPr>
          <p:cNvPr id="616461" name="Picture 136" descr="egee"/>
          <p:cNvPicPr>
            <a:picLocks noChangeAspect="1" noChangeArrowheads="1"/>
          </p:cNvPicPr>
          <p:nvPr/>
        </p:nvPicPr>
        <p:blipFill>
          <a:blip r:embed="rId13" cstate="print"/>
          <a:srcRect/>
          <a:stretch>
            <a:fillRect/>
          </a:stretch>
        </p:blipFill>
        <p:spPr bwMode="auto">
          <a:xfrm>
            <a:off x="114350" y="184150"/>
            <a:ext cx="2009775" cy="495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p:txStyles>
    <p:title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6018" algn="r" rtl="0" eaLnBrk="0" fontAlgn="base" hangingPunct="0">
        <a:spcBef>
          <a:spcPct val="0"/>
        </a:spcBef>
        <a:spcAft>
          <a:spcPct val="0"/>
        </a:spcAft>
        <a:defRPr sz="3200" b="1">
          <a:solidFill>
            <a:schemeClr val="bg1"/>
          </a:solidFill>
          <a:latin typeface="Arial" charset="0"/>
        </a:defRPr>
      </a:lvl6pPr>
      <a:lvl7pPr marL="912059" algn="r" rtl="0" eaLnBrk="0" fontAlgn="base" hangingPunct="0">
        <a:spcBef>
          <a:spcPct val="0"/>
        </a:spcBef>
        <a:spcAft>
          <a:spcPct val="0"/>
        </a:spcAft>
        <a:defRPr sz="3200" b="1">
          <a:solidFill>
            <a:schemeClr val="bg1"/>
          </a:solidFill>
          <a:latin typeface="Arial" charset="0"/>
        </a:defRPr>
      </a:lvl7pPr>
      <a:lvl8pPr marL="1368100" algn="r" rtl="0" eaLnBrk="0" fontAlgn="base" hangingPunct="0">
        <a:spcBef>
          <a:spcPct val="0"/>
        </a:spcBef>
        <a:spcAft>
          <a:spcPct val="0"/>
        </a:spcAft>
        <a:defRPr sz="3200" b="1">
          <a:solidFill>
            <a:schemeClr val="bg1"/>
          </a:solidFill>
          <a:latin typeface="Arial" charset="0"/>
        </a:defRPr>
      </a:lvl8pPr>
      <a:lvl9pPr marL="1824127" algn="r" rtl="0" eaLnBrk="0" fontAlgn="base" hangingPunct="0">
        <a:spcBef>
          <a:spcPct val="0"/>
        </a:spcBef>
        <a:spcAft>
          <a:spcPct val="0"/>
        </a:spcAft>
        <a:defRPr sz="3200" b="1">
          <a:solidFill>
            <a:schemeClr val="bg1"/>
          </a:solidFill>
          <a:latin typeface="Arial" charset="0"/>
        </a:defRPr>
      </a:lvl9pPr>
    </p:titleStyle>
    <p:bodyStyle>
      <a:lvl1pPr marL="342034" indent="-342034" algn="l" rtl="0" eaLnBrk="0" fontAlgn="base" hangingPunct="0">
        <a:spcBef>
          <a:spcPct val="20000"/>
        </a:spcBef>
        <a:spcAft>
          <a:spcPct val="0"/>
        </a:spcAft>
        <a:buClr>
          <a:srgbClr val="F1AF00"/>
        </a:buClr>
        <a:buChar char="•"/>
        <a:defRPr sz="2400" b="1">
          <a:solidFill>
            <a:schemeClr val="tx1"/>
          </a:solidFill>
          <a:latin typeface="+mn-lt"/>
          <a:ea typeface="+mn-ea"/>
          <a:cs typeface="+mn-cs"/>
        </a:defRPr>
      </a:lvl1pPr>
      <a:lvl2pPr marL="741050" indent="-285035" algn="l" rtl="0" eaLnBrk="0" fontAlgn="base" hangingPunct="0">
        <a:spcBef>
          <a:spcPct val="20000"/>
        </a:spcBef>
        <a:spcAft>
          <a:spcPct val="0"/>
        </a:spcAft>
        <a:buClr>
          <a:srgbClr val="F1AF00"/>
        </a:buClr>
        <a:buFont typeface="Arial" charset="0"/>
        <a:buChar char="–"/>
        <a:defRPr sz="2100">
          <a:solidFill>
            <a:srgbClr val="00338F"/>
          </a:solidFill>
          <a:latin typeface="+mn-lt"/>
        </a:defRPr>
      </a:lvl2pPr>
      <a:lvl3pPr marL="1140076" indent="-228008" algn="l" rtl="0" eaLnBrk="0" fontAlgn="base" hangingPunct="0">
        <a:spcBef>
          <a:spcPct val="20000"/>
        </a:spcBef>
        <a:spcAft>
          <a:spcPct val="0"/>
        </a:spcAft>
        <a:buClr>
          <a:srgbClr val="F1AF00"/>
        </a:buClr>
        <a:buFont typeface="Wingdings" charset="2"/>
        <a:buChar char="§"/>
        <a:defRPr sz="1900">
          <a:solidFill>
            <a:srgbClr val="00338F"/>
          </a:solidFill>
          <a:latin typeface="+mn-lt"/>
        </a:defRPr>
      </a:lvl3pPr>
      <a:lvl4pPr marL="1596104" indent="-228008" algn="l" rtl="0" eaLnBrk="0" fontAlgn="base" hangingPunct="0">
        <a:spcBef>
          <a:spcPct val="20000"/>
        </a:spcBef>
        <a:spcAft>
          <a:spcPct val="0"/>
        </a:spcAft>
        <a:buClr>
          <a:srgbClr val="F1AF00"/>
        </a:buClr>
        <a:buChar char="•"/>
        <a:defRPr sz="2000" i="1">
          <a:solidFill>
            <a:srgbClr val="00338F"/>
          </a:solidFill>
          <a:latin typeface="+mn-lt"/>
        </a:defRPr>
      </a:lvl4pPr>
      <a:lvl5pPr marL="2052150" indent="-228008" algn="l" rtl="0" eaLnBrk="0" fontAlgn="base" hangingPunct="0">
        <a:spcBef>
          <a:spcPct val="20000"/>
        </a:spcBef>
        <a:spcAft>
          <a:spcPct val="0"/>
        </a:spcAft>
        <a:buClr>
          <a:srgbClr val="F1AF00"/>
        </a:buClr>
        <a:buChar char="o"/>
        <a:defRPr sz="1600">
          <a:solidFill>
            <a:srgbClr val="00338F"/>
          </a:solidFill>
          <a:latin typeface="+mn-lt"/>
        </a:defRPr>
      </a:lvl5pPr>
      <a:lvl6pPr marL="2508181" indent="-228008" algn="l" rtl="0" eaLnBrk="0" fontAlgn="base" hangingPunct="0">
        <a:spcBef>
          <a:spcPct val="20000"/>
        </a:spcBef>
        <a:spcAft>
          <a:spcPct val="0"/>
        </a:spcAft>
        <a:buClr>
          <a:srgbClr val="F1AF00"/>
        </a:buClr>
        <a:buChar char="o"/>
        <a:defRPr sz="1600">
          <a:solidFill>
            <a:srgbClr val="00338F"/>
          </a:solidFill>
          <a:latin typeface="+mn-lt"/>
        </a:defRPr>
      </a:lvl6pPr>
      <a:lvl7pPr marL="2964204" indent="-228008" algn="l" rtl="0" eaLnBrk="0" fontAlgn="base" hangingPunct="0">
        <a:spcBef>
          <a:spcPct val="20000"/>
        </a:spcBef>
        <a:spcAft>
          <a:spcPct val="0"/>
        </a:spcAft>
        <a:buClr>
          <a:srgbClr val="F1AF00"/>
        </a:buClr>
        <a:buChar char="o"/>
        <a:defRPr sz="1600">
          <a:solidFill>
            <a:srgbClr val="00338F"/>
          </a:solidFill>
          <a:latin typeface="+mn-lt"/>
        </a:defRPr>
      </a:lvl7pPr>
      <a:lvl8pPr marL="3420242" indent="-228008" algn="l" rtl="0" eaLnBrk="0" fontAlgn="base" hangingPunct="0">
        <a:spcBef>
          <a:spcPct val="20000"/>
        </a:spcBef>
        <a:spcAft>
          <a:spcPct val="0"/>
        </a:spcAft>
        <a:buClr>
          <a:srgbClr val="F1AF00"/>
        </a:buClr>
        <a:buChar char="o"/>
        <a:defRPr sz="1600">
          <a:solidFill>
            <a:srgbClr val="00338F"/>
          </a:solidFill>
          <a:latin typeface="+mn-lt"/>
        </a:defRPr>
      </a:lvl8pPr>
      <a:lvl9pPr marL="3876254" indent="-228008" algn="l" rtl="0" eaLnBrk="0" fontAlgn="base" hangingPunct="0">
        <a:spcBef>
          <a:spcPct val="20000"/>
        </a:spcBef>
        <a:spcAft>
          <a:spcPct val="0"/>
        </a:spcAft>
        <a:buClr>
          <a:srgbClr val="F1AF00"/>
        </a:buClr>
        <a:buChar char="o"/>
        <a:defRPr sz="1600">
          <a:solidFill>
            <a:srgbClr val="00338F"/>
          </a:solidFill>
          <a:latin typeface="+mn-lt"/>
        </a:defRPr>
      </a:lvl9pPr>
    </p:bodyStyle>
    <p:otherStyle>
      <a:defPPr>
        <a:defRPr lang="it-IT"/>
      </a:defPPr>
      <a:lvl1pPr marL="0" algn="l" defTabSz="912059" rtl="0" eaLnBrk="1" latinLnBrk="0" hangingPunct="1">
        <a:defRPr sz="1800" kern="1200">
          <a:solidFill>
            <a:schemeClr val="tx1"/>
          </a:solidFill>
          <a:latin typeface="+mn-lt"/>
          <a:ea typeface="+mn-ea"/>
          <a:cs typeface="+mn-cs"/>
        </a:defRPr>
      </a:lvl1pPr>
      <a:lvl2pPr marL="456018" algn="l" defTabSz="912059" rtl="0" eaLnBrk="1" latinLnBrk="0" hangingPunct="1">
        <a:defRPr sz="1800" kern="1200">
          <a:solidFill>
            <a:schemeClr val="tx1"/>
          </a:solidFill>
          <a:latin typeface="+mn-lt"/>
          <a:ea typeface="+mn-ea"/>
          <a:cs typeface="+mn-cs"/>
        </a:defRPr>
      </a:lvl2pPr>
      <a:lvl3pPr marL="912059" algn="l" defTabSz="912059" rtl="0" eaLnBrk="1" latinLnBrk="0" hangingPunct="1">
        <a:defRPr sz="1800" kern="1200">
          <a:solidFill>
            <a:schemeClr val="tx1"/>
          </a:solidFill>
          <a:latin typeface="+mn-lt"/>
          <a:ea typeface="+mn-ea"/>
          <a:cs typeface="+mn-cs"/>
        </a:defRPr>
      </a:lvl3pPr>
      <a:lvl4pPr marL="1368100" algn="l" defTabSz="912059" rtl="0" eaLnBrk="1" latinLnBrk="0" hangingPunct="1">
        <a:defRPr sz="1800" kern="1200">
          <a:solidFill>
            <a:schemeClr val="tx1"/>
          </a:solidFill>
          <a:latin typeface="+mn-lt"/>
          <a:ea typeface="+mn-ea"/>
          <a:cs typeface="+mn-cs"/>
        </a:defRPr>
      </a:lvl4pPr>
      <a:lvl5pPr marL="1824127" algn="l" defTabSz="912059" rtl="0" eaLnBrk="1" latinLnBrk="0" hangingPunct="1">
        <a:defRPr sz="1800" kern="1200">
          <a:solidFill>
            <a:schemeClr val="tx1"/>
          </a:solidFill>
          <a:latin typeface="+mn-lt"/>
          <a:ea typeface="+mn-ea"/>
          <a:cs typeface="+mn-cs"/>
        </a:defRPr>
      </a:lvl5pPr>
      <a:lvl6pPr marL="2280158" algn="l" defTabSz="912059" rtl="0" eaLnBrk="1" latinLnBrk="0" hangingPunct="1">
        <a:defRPr sz="1800" kern="1200">
          <a:solidFill>
            <a:schemeClr val="tx1"/>
          </a:solidFill>
          <a:latin typeface="+mn-lt"/>
          <a:ea typeface="+mn-ea"/>
          <a:cs typeface="+mn-cs"/>
        </a:defRPr>
      </a:lvl6pPr>
      <a:lvl7pPr marL="2736195" algn="l" defTabSz="912059" rtl="0" eaLnBrk="1" latinLnBrk="0" hangingPunct="1">
        <a:defRPr sz="1800" kern="1200">
          <a:solidFill>
            <a:schemeClr val="tx1"/>
          </a:solidFill>
          <a:latin typeface="+mn-lt"/>
          <a:ea typeface="+mn-ea"/>
          <a:cs typeface="+mn-cs"/>
        </a:defRPr>
      </a:lvl7pPr>
      <a:lvl8pPr marL="3192222" algn="l" defTabSz="912059" rtl="0" eaLnBrk="1" latinLnBrk="0" hangingPunct="1">
        <a:defRPr sz="1800" kern="1200">
          <a:solidFill>
            <a:schemeClr val="tx1"/>
          </a:solidFill>
          <a:latin typeface="+mn-lt"/>
          <a:ea typeface="+mn-ea"/>
          <a:cs typeface="+mn-cs"/>
        </a:defRPr>
      </a:lvl8pPr>
      <a:lvl9pPr marL="3648250" algn="l" defTabSz="91205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9762" name="Rectangle 2"/>
          <p:cNvSpPr>
            <a:spLocks noChangeArrowheads="1"/>
          </p:cNvSpPr>
          <p:nvPr/>
        </p:nvSpPr>
        <p:spPr bwMode="auto">
          <a:xfrm>
            <a:off x="0" y="6553200"/>
            <a:ext cx="9144000" cy="304800"/>
          </a:xfrm>
          <a:prstGeom prst="rect">
            <a:avLst/>
          </a:prstGeom>
          <a:solidFill>
            <a:schemeClr val="tx2"/>
          </a:solidFill>
          <a:ln w="9525">
            <a:noFill/>
            <a:miter lim="800000"/>
            <a:headEnd/>
            <a:tailEnd/>
          </a:ln>
          <a:effectLst/>
        </p:spPr>
        <p:txBody>
          <a:bodyPr wrap="none" lIns="91203" tIns="45602" rIns="91203" bIns="45602" anchor="ctr"/>
          <a:lstStyle/>
          <a:p>
            <a:endParaRPr lang="it-IT"/>
          </a:p>
        </p:txBody>
      </p:sp>
      <p:sp>
        <p:nvSpPr>
          <p:cNvPr id="629763" name="Rectangle 3"/>
          <p:cNvSpPr>
            <a:spLocks noGrp="1" noChangeArrowheads="1"/>
          </p:cNvSpPr>
          <p:nvPr>
            <p:ph type="ftr" sz="quarter" idx="3"/>
          </p:nvPr>
        </p:nvSpPr>
        <p:spPr bwMode="auto">
          <a:xfrm>
            <a:off x="1736725" y="6559550"/>
            <a:ext cx="6702425" cy="47625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r" eaLnBrk="1" hangingPunct="1">
              <a:defRPr sz="1200" b="1">
                <a:latin typeface="+mn-lt"/>
              </a:defRPr>
            </a:lvl1pPr>
          </a:lstStyle>
          <a:p>
            <a:r>
              <a:rPr lang="en-GB"/>
              <a:t>L.Perini</a:t>
            </a:r>
          </a:p>
        </p:txBody>
      </p:sp>
      <p:sp>
        <p:nvSpPr>
          <p:cNvPr id="629764" name="Rectangle 4"/>
          <p:cNvSpPr>
            <a:spLocks noGrp="1" noChangeArrowheads="1"/>
          </p:cNvSpPr>
          <p:nvPr>
            <p:ph type="sldNum" sz="quarter" idx="4"/>
          </p:nvPr>
        </p:nvSpPr>
        <p:spPr bwMode="auto">
          <a:xfrm>
            <a:off x="8521700" y="6562726"/>
            <a:ext cx="469900" cy="47625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lvl1pPr algn="r" eaLnBrk="1" hangingPunct="1">
              <a:defRPr sz="1200" b="1">
                <a:latin typeface="+mn-lt"/>
              </a:defRPr>
            </a:lvl1pPr>
          </a:lstStyle>
          <a:p>
            <a:fld id="{1626A7EB-61EA-4160-8CE8-A19063E79272}" type="slidenum">
              <a:rPr lang="en-GB"/>
              <a:pPr/>
              <a:t>‹N›</a:t>
            </a:fld>
            <a:endParaRPr lang="en-GB"/>
          </a:p>
        </p:txBody>
      </p:sp>
      <p:sp>
        <p:nvSpPr>
          <p:cNvPr id="629765" name="Rectangle 5"/>
          <p:cNvSpPr>
            <a:spLocks noChangeArrowheads="1"/>
          </p:cNvSpPr>
          <p:nvPr/>
        </p:nvSpPr>
        <p:spPr bwMode="auto">
          <a:xfrm>
            <a:off x="1825625" y="0"/>
            <a:ext cx="7315200" cy="838200"/>
          </a:xfrm>
          <a:prstGeom prst="rect">
            <a:avLst/>
          </a:prstGeom>
          <a:solidFill>
            <a:srgbClr val="325FAF"/>
          </a:solidFill>
          <a:ln w="9525">
            <a:noFill/>
            <a:miter lim="800000"/>
            <a:headEnd/>
            <a:tailEnd/>
          </a:ln>
          <a:effectLst/>
        </p:spPr>
        <p:txBody>
          <a:bodyPr wrap="none" lIns="91203" tIns="45602" rIns="91203" bIns="45602" anchor="ctr"/>
          <a:lstStyle/>
          <a:p>
            <a:pPr algn="ctr" eaLnBrk="1" hangingPunct="1">
              <a:spcBef>
                <a:spcPct val="20000"/>
              </a:spcBef>
              <a:buClr>
                <a:srgbClr val="FFCC66"/>
              </a:buClr>
              <a:buFontTx/>
              <a:buChar char="•"/>
            </a:pPr>
            <a:endParaRPr lang="it-IT" sz="1800" dirty="0">
              <a:latin typeface="Arial" charset="0"/>
            </a:endParaRPr>
          </a:p>
        </p:txBody>
      </p:sp>
      <p:sp>
        <p:nvSpPr>
          <p:cNvPr id="629766" name="Rectangle 6"/>
          <p:cNvSpPr>
            <a:spLocks noGrp="1" noChangeArrowheads="1"/>
          </p:cNvSpPr>
          <p:nvPr>
            <p:ph type="body" idx="1"/>
          </p:nvPr>
        </p:nvSpPr>
        <p:spPr bwMode="auto">
          <a:xfrm>
            <a:off x="346075" y="974725"/>
            <a:ext cx="8589963" cy="5429250"/>
          </a:xfrm>
          <a:prstGeom prst="rect">
            <a:avLst/>
          </a:prstGeom>
          <a:noFill/>
          <a:ln w="9525">
            <a:noFill/>
            <a:miter lim="800000"/>
            <a:headEnd/>
            <a:tailEnd/>
          </a:ln>
          <a:effectLst/>
        </p:spPr>
        <p:txBody>
          <a:bodyPr vert="horz" wrap="square" lIns="91203" tIns="45602" rIns="91203" bIns="45602"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629767" name="Rectangle 7"/>
          <p:cNvSpPr>
            <a:spLocks noChangeArrowheads="1"/>
          </p:cNvSpPr>
          <p:nvPr/>
        </p:nvSpPr>
        <p:spPr bwMode="auto">
          <a:xfrm>
            <a:off x="1774825" y="687388"/>
            <a:ext cx="7369175" cy="146050"/>
          </a:xfrm>
          <a:prstGeom prst="rect">
            <a:avLst/>
          </a:prstGeom>
          <a:solidFill>
            <a:srgbClr val="2B519A"/>
          </a:solidFill>
          <a:ln w="9525">
            <a:noFill/>
            <a:miter lim="800000"/>
            <a:headEnd/>
            <a:tailEnd/>
          </a:ln>
          <a:effectLst/>
        </p:spPr>
        <p:txBody>
          <a:bodyPr wrap="none" lIns="91203" tIns="45602" rIns="91203" bIns="45602" anchor="ctr"/>
          <a:lstStyle/>
          <a:p>
            <a:pPr algn="ctr" eaLnBrk="1" hangingPunct="1"/>
            <a:endParaRPr lang="it-IT" sz="1800" dirty="0">
              <a:latin typeface="Verdana" pitchFamily="34" charset="0"/>
            </a:endParaRPr>
          </a:p>
        </p:txBody>
      </p:sp>
      <p:sp>
        <p:nvSpPr>
          <p:cNvPr id="629768" name="Oval 8"/>
          <p:cNvSpPr>
            <a:spLocks noChangeArrowheads="1"/>
          </p:cNvSpPr>
          <p:nvPr/>
        </p:nvSpPr>
        <p:spPr bwMode="auto">
          <a:xfrm>
            <a:off x="1398589" y="0"/>
            <a:ext cx="838200" cy="838200"/>
          </a:xfrm>
          <a:prstGeom prst="ellipse">
            <a:avLst/>
          </a:prstGeom>
          <a:solidFill>
            <a:schemeClr val="bg1"/>
          </a:solidFill>
          <a:ln w="9525">
            <a:noFill/>
            <a:round/>
            <a:headEnd/>
            <a:tailEnd/>
          </a:ln>
          <a:effectLst/>
        </p:spPr>
        <p:txBody>
          <a:bodyPr wrap="none" lIns="91203" tIns="45602" rIns="91203" bIns="45602" anchor="ctr"/>
          <a:lstStyle/>
          <a:p>
            <a:endParaRPr lang="it-IT"/>
          </a:p>
        </p:txBody>
      </p:sp>
      <p:graphicFrame>
        <p:nvGraphicFramePr>
          <p:cNvPr id="629769" name="Group 9"/>
          <p:cNvGraphicFramePr>
            <a:graphicFrameLocks noGrp="1"/>
          </p:cNvGraphicFramePr>
          <p:nvPr/>
        </p:nvGraphicFramePr>
        <p:xfrm>
          <a:off x="255589" y="644526"/>
          <a:ext cx="3652837" cy="327025"/>
        </p:xfrm>
        <a:graphic>
          <a:graphicData uri="http://schemas.openxmlformats.org/drawingml/2006/table">
            <a:tbl>
              <a:tblPr/>
              <a:tblGrid>
                <a:gridCol w="3652837"/>
              </a:tblGrid>
              <a:tr h="327025">
                <a:tc>
                  <a:txBody>
                    <a:bodyPr/>
                    <a:lstStyle/>
                    <a:p>
                      <a:pPr marL="0" marR="0" lvl="0" indent="0" algn="r" defTabSz="914400" rtl="0" eaLnBrk="1" fontAlgn="base" latinLnBrk="0" hangingPunct="1">
                        <a:lnSpc>
                          <a:spcPct val="100000"/>
                        </a:lnSpc>
                        <a:spcBef>
                          <a:spcPct val="20000"/>
                        </a:spcBef>
                        <a:spcAft>
                          <a:spcPct val="0"/>
                        </a:spcAft>
                        <a:buClr>
                          <a:srgbClr val="F1AF00"/>
                        </a:buClr>
                        <a:buSzTx/>
                        <a:buFontTx/>
                        <a:buNone/>
                        <a:tabLst/>
                      </a:pPr>
                      <a:r>
                        <a:rPr kumimoji="0" lang="en-GB" sz="900" b="1" i="0" u="none" strike="noStrike" cap="none" normalizeH="0" baseline="0" smtClean="0">
                          <a:ln>
                            <a:noFill/>
                          </a:ln>
                          <a:solidFill>
                            <a:schemeClr val="bg1"/>
                          </a:solidFill>
                          <a:effectLst/>
                          <a:latin typeface="Arial" charset="0"/>
                        </a:rPr>
                        <a:t>Enabling Grids for E-sciencE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629775" name="Rectangle 15"/>
          <p:cNvSpPr>
            <a:spLocks noGrp="1" noChangeArrowheads="1"/>
          </p:cNvSpPr>
          <p:nvPr>
            <p:ph type="title"/>
          </p:nvPr>
        </p:nvSpPr>
        <p:spPr bwMode="auto">
          <a:xfrm>
            <a:off x="2254300" y="66675"/>
            <a:ext cx="6734175" cy="685800"/>
          </a:xfrm>
          <a:prstGeom prst="rect">
            <a:avLst/>
          </a:prstGeom>
          <a:noFill/>
          <a:ln w="9525">
            <a:noFill/>
            <a:miter lim="800000"/>
            <a:headEnd/>
            <a:tailEnd/>
          </a:ln>
          <a:effectLst/>
        </p:spPr>
        <p:txBody>
          <a:bodyPr vert="horz" wrap="square" lIns="91203" tIns="45602" rIns="91203" bIns="45602" numCol="1" anchor="ctr" anchorCtr="0" compatLnSpc="1">
            <a:prstTxWarp prst="textNoShape">
              <a:avLst/>
            </a:prstTxWarp>
          </a:bodyPr>
          <a:lstStyle/>
          <a:p>
            <a:pPr lvl="0"/>
            <a:r>
              <a:rPr lang="en-GB" smtClean="0"/>
              <a:t>Click to edit Master title style</a:t>
            </a:r>
          </a:p>
        </p:txBody>
      </p:sp>
      <p:sp>
        <p:nvSpPr>
          <p:cNvPr id="629776" name="Text Box 16"/>
          <p:cNvSpPr txBox="1">
            <a:spLocks noChangeArrowheads="1"/>
          </p:cNvSpPr>
          <p:nvPr/>
        </p:nvSpPr>
        <p:spPr bwMode="auto">
          <a:xfrm>
            <a:off x="1" y="6491305"/>
            <a:ext cx="3090863" cy="369094"/>
          </a:xfrm>
          <a:prstGeom prst="rect">
            <a:avLst/>
          </a:prstGeom>
          <a:noFill/>
          <a:ln w="9525" algn="ctr">
            <a:noFill/>
            <a:miter lim="800000"/>
            <a:headEnd/>
            <a:tailEnd/>
          </a:ln>
          <a:effectLst/>
        </p:spPr>
        <p:txBody>
          <a:bodyPr lIns="91203" tIns="45602" rIns="91203" bIns="45602">
            <a:spAutoFit/>
          </a:bodyPr>
          <a:lstStyle/>
          <a:p>
            <a:pPr eaLnBrk="1" hangingPunct="1">
              <a:spcBef>
                <a:spcPct val="50000"/>
              </a:spcBef>
              <a:buClr>
                <a:srgbClr val="FFCC66"/>
              </a:buClr>
            </a:pPr>
            <a:r>
              <a:rPr lang="en-GB" sz="1200" dirty="0">
                <a:latin typeface="Arial" charset="0"/>
              </a:rPr>
              <a:t>EGEE-II INFSO-RI-031688</a:t>
            </a:r>
            <a:r>
              <a:rPr lang="en-GB" sz="1800" dirty="0">
                <a:latin typeface="Verdana" pitchFamily="34" charset="0"/>
              </a:rPr>
              <a:t> </a:t>
            </a:r>
          </a:p>
        </p:txBody>
      </p:sp>
      <p:pic>
        <p:nvPicPr>
          <p:cNvPr id="629777" name="Picture 17" descr="egee"/>
          <p:cNvPicPr>
            <a:picLocks noChangeAspect="1" noChangeArrowheads="1"/>
          </p:cNvPicPr>
          <p:nvPr/>
        </p:nvPicPr>
        <p:blipFill>
          <a:blip r:embed="rId13" cstate="print"/>
          <a:srcRect/>
          <a:stretch>
            <a:fillRect/>
          </a:stretch>
        </p:blipFill>
        <p:spPr bwMode="auto">
          <a:xfrm>
            <a:off x="114350" y="184150"/>
            <a:ext cx="2009775" cy="495300"/>
          </a:xfrm>
          <a:prstGeom prst="rect">
            <a:avLst/>
          </a:prstGeom>
          <a:noFill/>
        </p:spPr>
      </p:pic>
    </p:spTree>
  </p:cSld>
  <p:clrMap bg1="lt1" tx1="dk1" bg2="lt2" tx2="dk2" accent1="accent1" accent2="accent2" accent3="accent3" accent4="accent4" accent5="accent5" accent6="accent6" hlink="hlink" folHlink="folHlink"/>
  <p:sldLayoutIdLst>
    <p:sldLayoutId id="2147483676"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hf hdr="0"/>
  <p:txStyles>
    <p:titleStyle>
      <a:lvl1pPr algn="r" rtl="0" fontAlgn="base">
        <a:spcBef>
          <a:spcPct val="0"/>
        </a:spcBef>
        <a:spcAft>
          <a:spcPct val="0"/>
        </a:spcAft>
        <a:defRPr sz="3200" b="1">
          <a:solidFill>
            <a:schemeClr val="bg1"/>
          </a:solidFill>
          <a:latin typeface="+mj-lt"/>
          <a:ea typeface="+mj-ea"/>
          <a:cs typeface="+mj-cs"/>
        </a:defRPr>
      </a:lvl1pPr>
      <a:lvl2pPr algn="r" rtl="0" fontAlgn="base">
        <a:spcBef>
          <a:spcPct val="0"/>
        </a:spcBef>
        <a:spcAft>
          <a:spcPct val="0"/>
        </a:spcAft>
        <a:defRPr sz="3200" b="1">
          <a:solidFill>
            <a:schemeClr val="bg1"/>
          </a:solidFill>
          <a:latin typeface="Arial" charset="0"/>
        </a:defRPr>
      </a:lvl2pPr>
      <a:lvl3pPr algn="r" rtl="0" fontAlgn="base">
        <a:spcBef>
          <a:spcPct val="0"/>
        </a:spcBef>
        <a:spcAft>
          <a:spcPct val="0"/>
        </a:spcAft>
        <a:defRPr sz="3200" b="1">
          <a:solidFill>
            <a:schemeClr val="bg1"/>
          </a:solidFill>
          <a:latin typeface="Arial" charset="0"/>
        </a:defRPr>
      </a:lvl3pPr>
      <a:lvl4pPr algn="r" rtl="0" fontAlgn="base">
        <a:spcBef>
          <a:spcPct val="0"/>
        </a:spcBef>
        <a:spcAft>
          <a:spcPct val="0"/>
        </a:spcAft>
        <a:defRPr sz="3200" b="1">
          <a:solidFill>
            <a:schemeClr val="bg1"/>
          </a:solidFill>
          <a:latin typeface="Arial" charset="0"/>
        </a:defRPr>
      </a:lvl4pPr>
      <a:lvl5pPr algn="r" rtl="0" fontAlgn="base">
        <a:spcBef>
          <a:spcPct val="0"/>
        </a:spcBef>
        <a:spcAft>
          <a:spcPct val="0"/>
        </a:spcAft>
        <a:defRPr sz="3200" b="1">
          <a:solidFill>
            <a:schemeClr val="bg1"/>
          </a:solidFill>
          <a:latin typeface="Arial" charset="0"/>
        </a:defRPr>
      </a:lvl5pPr>
      <a:lvl6pPr marL="456018" algn="r" rtl="0" fontAlgn="base">
        <a:spcBef>
          <a:spcPct val="0"/>
        </a:spcBef>
        <a:spcAft>
          <a:spcPct val="0"/>
        </a:spcAft>
        <a:defRPr sz="3200" b="1">
          <a:solidFill>
            <a:schemeClr val="bg1"/>
          </a:solidFill>
          <a:latin typeface="Arial" charset="0"/>
        </a:defRPr>
      </a:lvl6pPr>
      <a:lvl7pPr marL="912059" algn="r" rtl="0" fontAlgn="base">
        <a:spcBef>
          <a:spcPct val="0"/>
        </a:spcBef>
        <a:spcAft>
          <a:spcPct val="0"/>
        </a:spcAft>
        <a:defRPr sz="3200" b="1">
          <a:solidFill>
            <a:schemeClr val="bg1"/>
          </a:solidFill>
          <a:latin typeface="Arial" charset="0"/>
        </a:defRPr>
      </a:lvl7pPr>
      <a:lvl8pPr marL="1368100" algn="r" rtl="0" fontAlgn="base">
        <a:spcBef>
          <a:spcPct val="0"/>
        </a:spcBef>
        <a:spcAft>
          <a:spcPct val="0"/>
        </a:spcAft>
        <a:defRPr sz="3200" b="1">
          <a:solidFill>
            <a:schemeClr val="bg1"/>
          </a:solidFill>
          <a:latin typeface="Arial" charset="0"/>
        </a:defRPr>
      </a:lvl8pPr>
      <a:lvl9pPr marL="1824127" algn="r" rtl="0" fontAlgn="base">
        <a:spcBef>
          <a:spcPct val="0"/>
        </a:spcBef>
        <a:spcAft>
          <a:spcPct val="0"/>
        </a:spcAft>
        <a:defRPr sz="3200" b="1">
          <a:solidFill>
            <a:schemeClr val="bg1"/>
          </a:solidFill>
          <a:latin typeface="Arial" charset="0"/>
        </a:defRPr>
      </a:lvl9pPr>
    </p:titleStyle>
    <p:bodyStyle>
      <a:lvl1pPr marL="342034" indent="-342034" algn="l" rtl="0" fontAlgn="base">
        <a:spcBef>
          <a:spcPct val="20000"/>
        </a:spcBef>
        <a:spcAft>
          <a:spcPct val="0"/>
        </a:spcAft>
        <a:buClr>
          <a:srgbClr val="F1AF00"/>
        </a:buClr>
        <a:buChar char="•"/>
        <a:defRPr sz="2400" b="1">
          <a:solidFill>
            <a:schemeClr val="tx1"/>
          </a:solidFill>
          <a:latin typeface="+mn-lt"/>
          <a:ea typeface="+mn-ea"/>
          <a:cs typeface="+mn-cs"/>
        </a:defRPr>
      </a:lvl1pPr>
      <a:lvl2pPr marL="741050" indent="-285035" algn="l" rtl="0" fontAlgn="base">
        <a:spcBef>
          <a:spcPct val="20000"/>
        </a:spcBef>
        <a:spcAft>
          <a:spcPct val="0"/>
        </a:spcAft>
        <a:buClr>
          <a:srgbClr val="F1AF00"/>
        </a:buClr>
        <a:buFont typeface="Arial" charset="0"/>
        <a:buChar char="–"/>
        <a:defRPr sz="2100">
          <a:solidFill>
            <a:srgbClr val="00338F"/>
          </a:solidFill>
          <a:latin typeface="+mn-lt"/>
        </a:defRPr>
      </a:lvl2pPr>
      <a:lvl3pPr marL="1140076" indent="-228008" algn="l" rtl="0" fontAlgn="base">
        <a:spcBef>
          <a:spcPct val="20000"/>
        </a:spcBef>
        <a:spcAft>
          <a:spcPct val="0"/>
        </a:spcAft>
        <a:buClr>
          <a:srgbClr val="F1AF00"/>
        </a:buClr>
        <a:buFont typeface="Wingdings" charset="2"/>
        <a:buChar char="§"/>
        <a:defRPr sz="1900">
          <a:solidFill>
            <a:srgbClr val="00338F"/>
          </a:solidFill>
          <a:latin typeface="+mn-lt"/>
        </a:defRPr>
      </a:lvl3pPr>
      <a:lvl4pPr marL="1596104" indent="-228008" algn="l" rtl="0" fontAlgn="base">
        <a:spcBef>
          <a:spcPct val="20000"/>
        </a:spcBef>
        <a:spcAft>
          <a:spcPct val="0"/>
        </a:spcAft>
        <a:buClr>
          <a:srgbClr val="F1AF00"/>
        </a:buClr>
        <a:buChar char="•"/>
        <a:defRPr i="1">
          <a:solidFill>
            <a:srgbClr val="00338F"/>
          </a:solidFill>
          <a:latin typeface="+mn-lt"/>
        </a:defRPr>
      </a:lvl4pPr>
      <a:lvl5pPr marL="2052150" indent="-228008" algn="l" rtl="0" fontAlgn="base">
        <a:spcBef>
          <a:spcPct val="20000"/>
        </a:spcBef>
        <a:spcAft>
          <a:spcPct val="0"/>
        </a:spcAft>
        <a:buClr>
          <a:srgbClr val="F1AF00"/>
        </a:buClr>
        <a:buChar char="o"/>
        <a:defRPr sz="1600">
          <a:solidFill>
            <a:srgbClr val="00338F"/>
          </a:solidFill>
          <a:latin typeface="+mn-lt"/>
        </a:defRPr>
      </a:lvl5pPr>
      <a:lvl6pPr marL="2508181" indent="-228008" algn="l" rtl="0" fontAlgn="base">
        <a:spcBef>
          <a:spcPct val="20000"/>
        </a:spcBef>
        <a:spcAft>
          <a:spcPct val="0"/>
        </a:spcAft>
        <a:buClr>
          <a:srgbClr val="F1AF00"/>
        </a:buClr>
        <a:buChar char="o"/>
        <a:defRPr sz="1600">
          <a:solidFill>
            <a:srgbClr val="00338F"/>
          </a:solidFill>
          <a:latin typeface="+mn-lt"/>
        </a:defRPr>
      </a:lvl6pPr>
      <a:lvl7pPr marL="2964204" indent="-228008" algn="l" rtl="0" fontAlgn="base">
        <a:spcBef>
          <a:spcPct val="20000"/>
        </a:spcBef>
        <a:spcAft>
          <a:spcPct val="0"/>
        </a:spcAft>
        <a:buClr>
          <a:srgbClr val="F1AF00"/>
        </a:buClr>
        <a:buChar char="o"/>
        <a:defRPr sz="1600">
          <a:solidFill>
            <a:srgbClr val="00338F"/>
          </a:solidFill>
          <a:latin typeface="+mn-lt"/>
        </a:defRPr>
      </a:lvl7pPr>
      <a:lvl8pPr marL="3420242" indent="-228008" algn="l" rtl="0" fontAlgn="base">
        <a:spcBef>
          <a:spcPct val="20000"/>
        </a:spcBef>
        <a:spcAft>
          <a:spcPct val="0"/>
        </a:spcAft>
        <a:buClr>
          <a:srgbClr val="F1AF00"/>
        </a:buClr>
        <a:buChar char="o"/>
        <a:defRPr sz="1600">
          <a:solidFill>
            <a:srgbClr val="00338F"/>
          </a:solidFill>
          <a:latin typeface="+mn-lt"/>
        </a:defRPr>
      </a:lvl8pPr>
      <a:lvl9pPr marL="3876254" indent="-228008" algn="l" rtl="0" fontAlgn="base">
        <a:spcBef>
          <a:spcPct val="20000"/>
        </a:spcBef>
        <a:spcAft>
          <a:spcPct val="0"/>
        </a:spcAft>
        <a:buClr>
          <a:srgbClr val="F1AF00"/>
        </a:buClr>
        <a:buChar char="o"/>
        <a:defRPr sz="1600">
          <a:solidFill>
            <a:srgbClr val="00338F"/>
          </a:solidFill>
          <a:latin typeface="+mn-lt"/>
        </a:defRPr>
      </a:lvl9pPr>
    </p:bodyStyle>
    <p:otherStyle>
      <a:defPPr>
        <a:defRPr lang="it-IT"/>
      </a:defPPr>
      <a:lvl1pPr marL="0" algn="l" defTabSz="912059" rtl="0" eaLnBrk="1" latinLnBrk="0" hangingPunct="1">
        <a:defRPr sz="1800" kern="1200">
          <a:solidFill>
            <a:schemeClr val="tx1"/>
          </a:solidFill>
          <a:latin typeface="+mn-lt"/>
          <a:ea typeface="+mn-ea"/>
          <a:cs typeface="+mn-cs"/>
        </a:defRPr>
      </a:lvl1pPr>
      <a:lvl2pPr marL="456018" algn="l" defTabSz="912059" rtl="0" eaLnBrk="1" latinLnBrk="0" hangingPunct="1">
        <a:defRPr sz="1800" kern="1200">
          <a:solidFill>
            <a:schemeClr val="tx1"/>
          </a:solidFill>
          <a:latin typeface="+mn-lt"/>
          <a:ea typeface="+mn-ea"/>
          <a:cs typeface="+mn-cs"/>
        </a:defRPr>
      </a:lvl2pPr>
      <a:lvl3pPr marL="912059" algn="l" defTabSz="912059" rtl="0" eaLnBrk="1" latinLnBrk="0" hangingPunct="1">
        <a:defRPr sz="1800" kern="1200">
          <a:solidFill>
            <a:schemeClr val="tx1"/>
          </a:solidFill>
          <a:latin typeface="+mn-lt"/>
          <a:ea typeface="+mn-ea"/>
          <a:cs typeface="+mn-cs"/>
        </a:defRPr>
      </a:lvl3pPr>
      <a:lvl4pPr marL="1368100" algn="l" defTabSz="912059" rtl="0" eaLnBrk="1" latinLnBrk="0" hangingPunct="1">
        <a:defRPr sz="1800" kern="1200">
          <a:solidFill>
            <a:schemeClr val="tx1"/>
          </a:solidFill>
          <a:latin typeface="+mn-lt"/>
          <a:ea typeface="+mn-ea"/>
          <a:cs typeface="+mn-cs"/>
        </a:defRPr>
      </a:lvl4pPr>
      <a:lvl5pPr marL="1824127" algn="l" defTabSz="912059" rtl="0" eaLnBrk="1" latinLnBrk="0" hangingPunct="1">
        <a:defRPr sz="1800" kern="1200">
          <a:solidFill>
            <a:schemeClr val="tx1"/>
          </a:solidFill>
          <a:latin typeface="+mn-lt"/>
          <a:ea typeface="+mn-ea"/>
          <a:cs typeface="+mn-cs"/>
        </a:defRPr>
      </a:lvl5pPr>
      <a:lvl6pPr marL="2280158" algn="l" defTabSz="912059" rtl="0" eaLnBrk="1" latinLnBrk="0" hangingPunct="1">
        <a:defRPr sz="1800" kern="1200">
          <a:solidFill>
            <a:schemeClr val="tx1"/>
          </a:solidFill>
          <a:latin typeface="+mn-lt"/>
          <a:ea typeface="+mn-ea"/>
          <a:cs typeface="+mn-cs"/>
        </a:defRPr>
      </a:lvl6pPr>
      <a:lvl7pPr marL="2736195" algn="l" defTabSz="912059" rtl="0" eaLnBrk="1" latinLnBrk="0" hangingPunct="1">
        <a:defRPr sz="1800" kern="1200">
          <a:solidFill>
            <a:schemeClr val="tx1"/>
          </a:solidFill>
          <a:latin typeface="+mn-lt"/>
          <a:ea typeface="+mn-ea"/>
          <a:cs typeface="+mn-cs"/>
        </a:defRPr>
      </a:lvl7pPr>
      <a:lvl8pPr marL="3192222" algn="l" defTabSz="912059" rtl="0" eaLnBrk="1" latinLnBrk="0" hangingPunct="1">
        <a:defRPr sz="1800" kern="1200">
          <a:solidFill>
            <a:schemeClr val="tx1"/>
          </a:solidFill>
          <a:latin typeface="+mn-lt"/>
          <a:ea typeface="+mn-ea"/>
          <a:cs typeface="+mn-cs"/>
        </a:defRPr>
      </a:lvl8pPr>
      <a:lvl9pPr marL="3648250" algn="l" defTabSz="91205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03" tIns="45602" rIns="91203" bIns="456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50"/>
            <a:ext cx="8229600" cy="4525963"/>
          </a:xfrm>
          <a:prstGeom prst="rect">
            <a:avLst/>
          </a:prstGeom>
        </p:spPr>
        <p:txBody>
          <a:bodyPr vert="horz" lIns="91203" tIns="45602" rIns="91203" bIns="456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203" tIns="45602" rIns="91203" bIns="45602" rtlCol="0" anchor="ctr"/>
          <a:lstStyle>
            <a:lvl1pPr algn="l" defTabSz="456018" eaLnBrk="1" fontAlgn="auto" hangingPunct="1">
              <a:spcBef>
                <a:spcPts val="0"/>
              </a:spcBef>
              <a:spcAft>
                <a:spcPts val="0"/>
              </a:spcAft>
              <a:defRPr sz="1200">
                <a:solidFill>
                  <a:schemeClr val="tx1">
                    <a:tint val="75000"/>
                  </a:schemeClr>
                </a:solidFill>
              </a:defRPr>
            </a:lvl1pPr>
          </a:lstStyle>
          <a:p>
            <a:fld id="{1089872E-BECC-8D4D-B9B5-8E58AAA63B4F}" type="datetimeFigureOut">
              <a:rPr lang="en-US" smtClean="0">
                <a:solidFill>
                  <a:prstClr val="black">
                    <a:tint val="75000"/>
                  </a:prstClr>
                </a:solidFill>
                <a:latin typeface="Calibri"/>
              </a:rPr>
              <a:pPr/>
              <a:t>1/17/2013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400"/>
            <a:ext cx="2895600" cy="365125"/>
          </a:xfrm>
          <a:prstGeom prst="rect">
            <a:avLst/>
          </a:prstGeom>
        </p:spPr>
        <p:txBody>
          <a:bodyPr vert="horz" lIns="91203" tIns="45602" rIns="91203" bIns="45602" rtlCol="0" anchor="ctr"/>
          <a:lstStyle>
            <a:lvl1pPr algn="ctr" defTabSz="456018" eaLnBrk="1" fontAlgn="auto" hangingPunct="1">
              <a:spcBef>
                <a:spcPts val="0"/>
              </a:spcBef>
              <a:spcAft>
                <a:spcPts val="0"/>
              </a:spcAft>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203" tIns="45602" rIns="91203" bIns="45602" rtlCol="0" anchor="ctr"/>
          <a:lstStyle>
            <a:lvl1pPr algn="r" defTabSz="456018" eaLnBrk="1" fontAlgn="auto" hangingPunct="1">
              <a:spcBef>
                <a:spcPts val="0"/>
              </a:spcBef>
              <a:spcAft>
                <a:spcPts val="0"/>
              </a:spcAft>
              <a:defRPr sz="1200">
                <a:solidFill>
                  <a:schemeClr val="tx1">
                    <a:tint val="75000"/>
                  </a:schemeClr>
                </a:solidFill>
              </a:defRPr>
            </a:lvl1pPr>
          </a:lstStyle>
          <a:p>
            <a:fld id="{6AF709EA-432A-F94F-B5AF-F020E8E25D5A}" type="slidenum">
              <a:rPr lang="en-US" smtClean="0">
                <a:solidFill>
                  <a:prstClr val="black">
                    <a:tint val="75000"/>
                  </a:prstClr>
                </a:solidFill>
                <a:latin typeface="Calibri"/>
              </a:rPr>
              <a:pPr/>
              <a:t>‹N›</a:t>
            </a:fld>
            <a:endParaRPr lang="en-US" dirty="0">
              <a:solidFill>
                <a:prstClr val="black">
                  <a:tint val="75000"/>
                </a:prstClr>
              </a:solidFill>
              <a:latin typeface="Calibri"/>
            </a:endParaRPr>
          </a:p>
        </p:txBody>
      </p:sp>
    </p:spTree>
    <p:extLst>
      <p:ext uri="{BB962C8B-B14F-4D97-AF65-F5344CB8AC3E}">
        <p14:creationId xmlns="" xmlns:p14="http://schemas.microsoft.com/office/powerpoint/2010/main" val="4074502805"/>
      </p:ext>
    </p:extLst>
  </p:cSld>
  <p:clrMap bg1="lt1" tx1="dk1" bg2="lt2" tx2="dk2" accent1="accent1" accent2="accent2" accent3="accent3" accent4="accent4" accent5="accent5" accent6="accent6" hlink="hlink" folHlink="folHlink"/>
  <p:sldLayoutIdLst>
    <p:sldLayoutId id="2147483730" r:id="rId1"/>
  </p:sldLayoutIdLst>
  <p:txStyles>
    <p:titleStyle>
      <a:lvl1pPr algn="ctr" defTabSz="456018" rtl="0" eaLnBrk="1" latinLnBrk="0" hangingPunct="1">
        <a:spcBef>
          <a:spcPct val="0"/>
        </a:spcBef>
        <a:buNone/>
        <a:defRPr sz="4400" kern="1200">
          <a:solidFill>
            <a:schemeClr val="tx1"/>
          </a:solidFill>
          <a:latin typeface="+mj-lt"/>
          <a:ea typeface="+mj-ea"/>
          <a:cs typeface="+mj-cs"/>
        </a:defRPr>
      </a:lvl1pPr>
    </p:titleStyle>
    <p:bodyStyle>
      <a:lvl1pPr marL="342034" indent="-342034" algn="l" defTabSz="456018" rtl="0" eaLnBrk="1" latinLnBrk="0" hangingPunct="1">
        <a:spcBef>
          <a:spcPct val="20000"/>
        </a:spcBef>
        <a:buFont typeface="Arial"/>
        <a:buChar char="•"/>
        <a:defRPr sz="3200" kern="1200">
          <a:solidFill>
            <a:schemeClr val="tx1"/>
          </a:solidFill>
          <a:latin typeface="+mn-lt"/>
          <a:ea typeface="+mn-ea"/>
          <a:cs typeface="+mn-cs"/>
        </a:defRPr>
      </a:lvl1pPr>
      <a:lvl2pPr marL="741050" indent="-285035" algn="l" defTabSz="456018" rtl="0" eaLnBrk="1" latinLnBrk="0" hangingPunct="1">
        <a:spcBef>
          <a:spcPct val="20000"/>
        </a:spcBef>
        <a:buFont typeface="Arial"/>
        <a:buChar char="–"/>
        <a:defRPr sz="2800" kern="1200">
          <a:solidFill>
            <a:schemeClr val="tx1"/>
          </a:solidFill>
          <a:latin typeface="+mn-lt"/>
          <a:ea typeface="+mn-ea"/>
          <a:cs typeface="+mn-cs"/>
        </a:defRPr>
      </a:lvl2pPr>
      <a:lvl3pPr marL="1140076" indent="-228008" algn="l" defTabSz="456018" rtl="0" eaLnBrk="1" latinLnBrk="0" hangingPunct="1">
        <a:spcBef>
          <a:spcPct val="20000"/>
        </a:spcBef>
        <a:buFont typeface="Arial"/>
        <a:buChar char="•"/>
        <a:defRPr sz="2400" kern="1200">
          <a:solidFill>
            <a:schemeClr val="tx1"/>
          </a:solidFill>
          <a:latin typeface="+mn-lt"/>
          <a:ea typeface="+mn-ea"/>
          <a:cs typeface="+mn-cs"/>
        </a:defRPr>
      </a:lvl3pPr>
      <a:lvl4pPr marL="1596104" indent="-228008" algn="l" defTabSz="456018" rtl="0" eaLnBrk="1" latinLnBrk="0" hangingPunct="1">
        <a:spcBef>
          <a:spcPct val="20000"/>
        </a:spcBef>
        <a:buFont typeface="Arial"/>
        <a:buChar char="–"/>
        <a:defRPr sz="2000" kern="1200">
          <a:solidFill>
            <a:schemeClr val="tx1"/>
          </a:solidFill>
          <a:latin typeface="+mn-lt"/>
          <a:ea typeface="+mn-ea"/>
          <a:cs typeface="+mn-cs"/>
        </a:defRPr>
      </a:lvl4pPr>
      <a:lvl5pPr marL="2052150" indent="-228008" algn="l" defTabSz="456018" rtl="0" eaLnBrk="1" latinLnBrk="0" hangingPunct="1">
        <a:spcBef>
          <a:spcPct val="20000"/>
        </a:spcBef>
        <a:buFont typeface="Arial"/>
        <a:buChar char="»"/>
        <a:defRPr sz="2000" kern="1200">
          <a:solidFill>
            <a:schemeClr val="tx1"/>
          </a:solidFill>
          <a:latin typeface="+mn-lt"/>
          <a:ea typeface="+mn-ea"/>
          <a:cs typeface="+mn-cs"/>
        </a:defRPr>
      </a:lvl5pPr>
      <a:lvl6pPr marL="2508181" indent="-228008" algn="l" defTabSz="456018" rtl="0" eaLnBrk="1" latinLnBrk="0" hangingPunct="1">
        <a:spcBef>
          <a:spcPct val="20000"/>
        </a:spcBef>
        <a:buFont typeface="Arial"/>
        <a:buChar char="•"/>
        <a:defRPr sz="2000" kern="1200">
          <a:solidFill>
            <a:schemeClr val="tx1"/>
          </a:solidFill>
          <a:latin typeface="+mn-lt"/>
          <a:ea typeface="+mn-ea"/>
          <a:cs typeface="+mn-cs"/>
        </a:defRPr>
      </a:lvl6pPr>
      <a:lvl7pPr marL="2964204" indent="-228008" algn="l" defTabSz="456018" rtl="0" eaLnBrk="1" latinLnBrk="0" hangingPunct="1">
        <a:spcBef>
          <a:spcPct val="20000"/>
        </a:spcBef>
        <a:buFont typeface="Arial"/>
        <a:buChar char="•"/>
        <a:defRPr sz="2000" kern="1200">
          <a:solidFill>
            <a:schemeClr val="tx1"/>
          </a:solidFill>
          <a:latin typeface="+mn-lt"/>
          <a:ea typeface="+mn-ea"/>
          <a:cs typeface="+mn-cs"/>
        </a:defRPr>
      </a:lvl7pPr>
      <a:lvl8pPr marL="3420242" indent="-228008" algn="l" defTabSz="456018" rtl="0" eaLnBrk="1" latinLnBrk="0" hangingPunct="1">
        <a:spcBef>
          <a:spcPct val="20000"/>
        </a:spcBef>
        <a:buFont typeface="Arial"/>
        <a:buChar char="•"/>
        <a:defRPr sz="2000" kern="1200">
          <a:solidFill>
            <a:schemeClr val="tx1"/>
          </a:solidFill>
          <a:latin typeface="+mn-lt"/>
          <a:ea typeface="+mn-ea"/>
          <a:cs typeface="+mn-cs"/>
        </a:defRPr>
      </a:lvl8pPr>
      <a:lvl9pPr marL="3876254" indent="-228008" algn="l" defTabSz="4560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018" rtl="0" eaLnBrk="1" latinLnBrk="0" hangingPunct="1">
        <a:defRPr sz="1800" kern="1200">
          <a:solidFill>
            <a:schemeClr val="tx1"/>
          </a:solidFill>
          <a:latin typeface="+mn-lt"/>
          <a:ea typeface="+mn-ea"/>
          <a:cs typeface="+mn-cs"/>
        </a:defRPr>
      </a:lvl1pPr>
      <a:lvl2pPr marL="456018" algn="l" defTabSz="456018" rtl="0" eaLnBrk="1" latinLnBrk="0" hangingPunct="1">
        <a:defRPr sz="1800" kern="1200">
          <a:solidFill>
            <a:schemeClr val="tx1"/>
          </a:solidFill>
          <a:latin typeface="+mn-lt"/>
          <a:ea typeface="+mn-ea"/>
          <a:cs typeface="+mn-cs"/>
        </a:defRPr>
      </a:lvl2pPr>
      <a:lvl3pPr marL="912059" algn="l" defTabSz="456018" rtl="0" eaLnBrk="1" latinLnBrk="0" hangingPunct="1">
        <a:defRPr sz="1800" kern="1200">
          <a:solidFill>
            <a:schemeClr val="tx1"/>
          </a:solidFill>
          <a:latin typeface="+mn-lt"/>
          <a:ea typeface="+mn-ea"/>
          <a:cs typeface="+mn-cs"/>
        </a:defRPr>
      </a:lvl3pPr>
      <a:lvl4pPr marL="1368100" algn="l" defTabSz="456018" rtl="0" eaLnBrk="1" latinLnBrk="0" hangingPunct="1">
        <a:defRPr sz="1800" kern="1200">
          <a:solidFill>
            <a:schemeClr val="tx1"/>
          </a:solidFill>
          <a:latin typeface="+mn-lt"/>
          <a:ea typeface="+mn-ea"/>
          <a:cs typeface="+mn-cs"/>
        </a:defRPr>
      </a:lvl4pPr>
      <a:lvl5pPr marL="1824127" algn="l" defTabSz="456018" rtl="0" eaLnBrk="1" latinLnBrk="0" hangingPunct="1">
        <a:defRPr sz="1800" kern="1200">
          <a:solidFill>
            <a:schemeClr val="tx1"/>
          </a:solidFill>
          <a:latin typeface="+mn-lt"/>
          <a:ea typeface="+mn-ea"/>
          <a:cs typeface="+mn-cs"/>
        </a:defRPr>
      </a:lvl5pPr>
      <a:lvl6pPr marL="2280158" algn="l" defTabSz="456018" rtl="0" eaLnBrk="1" latinLnBrk="0" hangingPunct="1">
        <a:defRPr sz="1800" kern="1200">
          <a:solidFill>
            <a:schemeClr val="tx1"/>
          </a:solidFill>
          <a:latin typeface="+mn-lt"/>
          <a:ea typeface="+mn-ea"/>
          <a:cs typeface="+mn-cs"/>
        </a:defRPr>
      </a:lvl6pPr>
      <a:lvl7pPr marL="2736195" algn="l" defTabSz="456018" rtl="0" eaLnBrk="1" latinLnBrk="0" hangingPunct="1">
        <a:defRPr sz="1800" kern="1200">
          <a:solidFill>
            <a:schemeClr val="tx1"/>
          </a:solidFill>
          <a:latin typeface="+mn-lt"/>
          <a:ea typeface="+mn-ea"/>
          <a:cs typeface="+mn-cs"/>
        </a:defRPr>
      </a:lvl7pPr>
      <a:lvl8pPr marL="3192222" algn="l" defTabSz="456018" rtl="0" eaLnBrk="1" latinLnBrk="0" hangingPunct="1">
        <a:defRPr sz="1800" kern="1200">
          <a:solidFill>
            <a:schemeClr val="tx1"/>
          </a:solidFill>
          <a:latin typeface="+mn-lt"/>
          <a:ea typeface="+mn-ea"/>
          <a:cs typeface="+mn-cs"/>
        </a:defRPr>
      </a:lvl8pPr>
      <a:lvl9pPr marL="3648250" algn="l" defTabSz="45601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03" tIns="45602" rIns="91203" bIns="456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50"/>
            <a:ext cx="8229600" cy="4525963"/>
          </a:xfrm>
          <a:prstGeom prst="rect">
            <a:avLst/>
          </a:prstGeom>
        </p:spPr>
        <p:txBody>
          <a:bodyPr vert="horz" lIns="91203" tIns="45602" rIns="91203" bIns="456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203" tIns="45602" rIns="91203" bIns="45602" rtlCol="0" anchor="ctr"/>
          <a:lstStyle>
            <a:lvl1pPr algn="l" defTabSz="456018" eaLnBrk="1" fontAlgn="auto" hangingPunct="1">
              <a:spcBef>
                <a:spcPts val="0"/>
              </a:spcBef>
              <a:spcAft>
                <a:spcPts val="0"/>
              </a:spcAft>
              <a:defRPr sz="1200">
                <a:solidFill>
                  <a:schemeClr val="tx1">
                    <a:tint val="75000"/>
                  </a:schemeClr>
                </a:solidFill>
              </a:defRPr>
            </a:lvl1pPr>
          </a:lstStyle>
          <a:p>
            <a:fld id="{1089872E-BECC-8D4D-B9B5-8E58AAA63B4F}" type="datetimeFigureOut">
              <a:rPr lang="en-US" smtClean="0">
                <a:solidFill>
                  <a:prstClr val="black">
                    <a:tint val="75000"/>
                  </a:prstClr>
                </a:solidFill>
                <a:latin typeface="Calibri"/>
              </a:rPr>
              <a:pPr/>
              <a:t>1/17/2013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400"/>
            <a:ext cx="2895600" cy="365125"/>
          </a:xfrm>
          <a:prstGeom prst="rect">
            <a:avLst/>
          </a:prstGeom>
        </p:spPr>
        <p:txBody>
          <a:bodyPr vert="horz" lIns="91203" tIns="45602" rIns="91203" bIns="45602" rtlCol="0" anchor="ctr"/>
          <a:lstStyle>
            <a:lvl1pPr algn="ctr" defTabSz="456018" eaLnBrk="1" fontAlgn="auto" hangingPunct="1">
              <a:spcBef>
                <a:spcPts val="0"/>
              </a:spcBef>
              <a:spcAft>
                <a:spcPts val="0"/>
              </a:spcAft>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203" tIns="45602" rIns="91203" bIns="45602" rtlCol="0" anchor="ctr"/>
          <a:lstStyle>
            <a:lvl1pPr algn="r" defTabSz="456018" eaLnBrk="1" fontAlgn="auto" hangingPunct="1">
              <a:spcBef>
                <a:spcPts val="0"/>
              </a:spcBef>
              <a:spcAft>
                <a:spcPts val="0"/>
              </a:spcAft>
              <a:defRPr sz="1200">
                <a:solidFill>
                  <a:schemeClr val="tx1">
                    <a:tint val="75000"/>
                  </a:schemeClr>
                </a:solidFill>
              </a:defRPr>
            </a:lvl1pPr>
          </a:lstStyle>
          <a:p>
            <a:fld id="{6AF709EA-432A-F94F-B5AF-F020E8E25D5A}" type="slidenum">
              <a:rPr lang="en-US" smtClean="0">
                <a:solidFill>
                  <a:prstClr val="black">
                    <a:tint val="75000"/>
                  </a:prstClr>
                </a:solidFill>
                <a:latin typeface="Calibri"/>
              </a:rPr>
              <a:pPr/>
              <a:t>‹N›</a:t>
            </a:fld>
            <a:endParaRPr lang="en-US" dirty="0">
              <a:solidFill>
                <a:prstClr val="black">
                  <a:tint val="75000"/>
                </a:prstClr>
              </a:solidFill>
              <a:latin typeface="Calibri"/>
            </a:endParaRPr>
          </a:p>
        </p:txBody>
      </p:sp>
    </p:spTree>
    <p:extLst>
      <p:ext uri="{BB962C8B-B14F-4D97-AF65-F5344CB8AC3E}">
        <p14:creationId xmlns="" xmlns:p14="http://schemas.microsoft.com/office/powerpoint/2010/main" val="4074502805"/>
      </p:ext>
    </p:extLst>
  </p:cSld>
  <p:clrMap bg1="lt1" tx1="dk1" bg2="lt2" tx2="dk2" accent1="accent1" accent2="accent2" accent3="accent3" accent4="accent4" accent5="accent5" accent6="accent6" hlink="hlink" folHlink="folHlink"/>
  <p:sldLayoutIdLst>
    <p:sldLayoutId id="2147483732" r:id="rId1"/>
  </p:sldLayoutIdLst>
  <p:txStyles>
    <p:titleStyle>
      <a:lvl1pPr algn="ctr" defTabSz="456018" rtl="0" eaLnBrk="1" latinLnBrk="0" hangingPunct="1">
        <a:spcBef>
          <a:spcPct val="0"/>
        </a:spcBef>
        <a:buNone/>
        <a:defRPr sz="4400" kern="1200">
          <a:solidFill>
            <a:schemeClr val="tx1"/>
          </a:solidFill>
          <a:latin typeface="+mj-lt"/>
          <a:ea typeface="+mj-ea"/>
          <a:cs typeface="+mj-cs"/>
        </a:defRPr>
      </a:lvl1pPr>
    </p:titleStyle>
    <p:bodyStyle>
      <a:lvl1pPr marL="342034" indent="-342034" algn="l" defTabSz="456018" rtl="0" eaLnBrk="1" latinLnBrk="0" hangingPunct="1">
        <a:spcBef>
          <a:spcPct val="20000"/>
        </a:spcBef>
        <a:buFont typeface="Arial"/>
        <a:buChar char="•"/>
        <a:defRPr sz="3200" kern="1200">
          <a:solidFill>
            <a:schemeClr val="tx1"/>
          </a:solidFill>
          <a:latin typeface="+mn-lt"/>
          <a:ea typeface="+mn-ea"/>
          <a:cs typeface="+mn-cs"/>
        </a:defRPr>
      </a:lvl1pPr>
      <a:lvl2pPr marL="741050" indent="-285035" algn="l" defTabSz="456018" rtl="0" eaLnBrk="1" latinLnBrk="0" hangingPunct="1">
        <a:spcBef>
          <a:spcPct val="20000"/>
        </a:spcBef>
        <a:buFont typeface="Arial"/>
        <a:buChar char="–"/>
        <a:defRPr sz="2800" kern="1200">
          <a:solidFill>
            <a:schemeClr val="tx1"/>
          </a:solidFill>
          <a:latin typeface="+mn-lt"/>
          <a:ea typeface="+mn-ea"/>
          <a:cs typeface="+mn-cs"/>
        </a:defRPr>
      </a:lvl2pPr>
      <a:lvl3pPr marL="1140076" indent="-228008" algn="l" defTabSz="456018" rtl="0" eaLnBrk="1" latinLnBrk="0" hangingPunct="1">
        <a:spcBef>
          <a:spcPct val="20000"/>
        </a:spcBef>
        <a:buFont typeface="Arial"/>
        <a:buChar char="•"/>
        <a:defRPr sz="2400" kern="1200">
          <a:solidFill>
            <a:schemeClr val="tx1"/>
          </a:solidFill>
          <a:latin typeface="+mn-lt"/>
          <a:ea typeface="+mn-ea"/>
          <a:cs typeface="+mn-cs"/>
        </a:defRPr>
      </a:lvl3pPr>
      <a:lvl4pPr marL="1596104" indent="-228008" algn="l" defTabSz="456018" rtl="0" eaLnBrk="1" latinLnBrk="0" hangingPunct="1">
        <a:spcBef>
          <a:spcPct val="20000"/>
        </a:spcBef>
        <a:buFont typeface="Arial"/>
        <a:buChar char="–"/>
        <a:defRPr sz="2000" kern="1200">
          <a:solidFill>
            <a:schemeClr val="tx1"/>
          </a:solidFill>
          <a:latin typeface="+mn-lt"/>
          <a:ea typeface="+mn-ea"/>
          <a:cs typeface="+mn-cs"/>
        </a:defRPr>
      </a:lvl4pPr>
      <a:lvl5pPr marL="2052150" indent="-228008" algn="l" defTabSz="456018" rtl="0" eaLnBrk="1" latinLnBrk="0" hangingPunct="1">
        <a:spcBef>
          <a:spcPct val="20000"/>
        </a:spcBef>
        <a:buFont typeface="Arial"/>
        <a:buChar char="»"/>
        <a:defRPr sz="2000" kern="1200">
          <a:solidFill>
            <a:schemeClr val="tx1"/>
          </a:solidFill>
          <a:latin typeface="+mn-lt"/>
          <a:ea typeface="+mn-ea"/>
          <a:cs typeface="+mn-cs"/>
        </a:defRPr>
      </a:lvl5pPr>
      <a:lvl6pPr marL="2508181" indent="-228008" algn="l" defTabSz="456018" rtl="0" eaLnBrk="1" latinLnBrk="0" hangingPunct="1">
        <a:spcBef>
          <a:spcPct val="20000"/>
        </a:spcBef>
        <a:buFont typeface="Arial"/>
        <a:buChar char="•"/>
        <a:defRPr sz="2000" kern="1200">
          <a:solidFill>
            <a:schemeClr val="tx1"/>
          </a:solidFill>
          <a:latin typeface="+mn-lt"/>
          <a:ea typeface="+mn-ea"/>
          <a:cs typeface="+mn-cs"/>
        </a:defRPr>
      </a:lvl6pPr>
      <a:lvl7pPr marL="2964204" indent="-228008" algn="l" defTabSz="456018" rtl="0" eaLnBrk="1" latinLnBrk="0" hangingPunct="1">
        <a:spcBef>
          <a:spcPct val="20000"/>
        </a:spcBef>
        <a:buFont typeface="Arial"/>
        <a:buChar char="•"/>
        <a:defRPr sz="2000" kern="1200">
          <a:solidFill>
            <a:schemeClr val="tx1"/>
          </a:solidFill>
          <a:latin typeface="+mn-lt"/>
          <a:ea typeface="+mn-ea"/>
          <a:cs typeface="+mn-cs"/>
        </a:defRPr>
      </a:lvl7pPr>
      <a:lvl8pPr marL="3420242" indent="-228008" algn="l" defTabSz="456018" rtl="0" eaLnBrk="1" latinLnBrk="0" hangingPunct="1">
        <a:spcBef>
          <a:spcPct val="20000"/>
        </a:spcBef>
        <a:buFont typeface="Arial"/>
        <a:buChar char="•"/>
        <a:defRPr sz="2000" kern="1200">
          <a:solidFill>
            <a:schemeClr val="tx1"/>
          </a:solidFill>
          <a:latin typeface="+mn-lt"/>
          <a:ea typeface="+mn-ea"/>
          <a:cs typeface="+mn-cs"/>
        </a:defRPr>
      </a:lvl8pPr>
      <a:lvl9pPr marL="3876254" indent="-228008" algn="l" defTabSz="4560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018" rtl="0" eaLnBrk="1" latinLnBrk="0" hangingPunct="1">
        <a:defRPr sz="1800" kern="1200">
          <a:solidFill>
            <a:schemeClr val="tx1"/>
          </a:solidFill>
          <a:latin typeface="+mn-lt"/>
          <a:ea typeface="+mn-ea"/>
          <a:cs typeface="+mn-cs"/>
        </a:defRPr>
      </a:lvl1pPr>
      <a:lvl2pPr marL="456018" algn="l" defTabSz="456018" rtl="0" eaLnBrk="1" latinLnBrk="0" hangingPunct="1">
        <a:defRPr sz="1800" kern="1200">
          <a:solidFill>
            <a:schemeClr val="tx1"/>
          </a:solidFill>
          <a:latin typeface="+mn-lt"/>
          <a:ea typeface="+mn-ea"/>
          <a:cs typeface="+mn-cs"/>
        </a:defRPr>
      </a:lvl2pPr>
      <a:lvl3pPr marL="912059" algn="l" defTabSz="456018" rtl="0" eaLnBrk="1" latinLnBrk="0" hangingPunct="1">
        <a:defRPr sz="1800" kern="1200">
          <a:solidFill>
            <a:schemeClr val="tx1"/>
          </a:solidFill>
          <a:latin typeface="+mn-lt"/>
          <a:ea typeface="+mn-ea"/>
          <a:cs typeface="+mn-cs"/>
        </a:defRPr>
      </a:lvl3pPr>
      <a:lvl4pPr marL="1368100" algn="l" defTabSz="456018" rtl="0" eaLnBrk="1" latinLnBrk="0" hangingPunct="1">
        <a:defRPr sz="1800" kern="1200">
          <a:solidFill>
            <a:schemeClr val="tx1"/>
          </a:solidFill>
          <a:latin typeface="+mn-lt"/>
          <a:ea typeface="+mn-ea"/>
          <a:cs typeface="+mn-cs"/>
        </a:defRPr>
      </a:lvl4pPr>
      <a:lvl5pPr marL="1824127" algn="l" defTabSz="456018" rtl="0" eaLnBrk="1" latinLnBrk="0" hangingPunct="1">
        <a:defRPr sz="1800" kern="1200">
          <a:solidFill>
            <a:schemeClr val="tx1"/>
          </a:solidFill>
          <a:latin typeface="+mn-lt"/>
          <a:ea typeface="+mn-ea"/>
          <a:cs typeface="+mn-cs"/>
        </a:defRPr>
      </a:lvl5pPr>
      <a:lvl6pPr marL="2280158" algn="l" defTabSz="456018" rtl="0" eaLnBrk="1" latinLnBrk="0" hangingPunct="1">
        <a:defRPr sz="1800" kern="1200">
          <a:solidFill>
            <a:schemeClr val="tx1"/>
          </a:solidFill>
          <a:latin typeface="+mn-lt"/>
          <a:ea typeface="+mn-ea"/>
          <a:cs typeface="+mn-cs"/>
        </a:defRPr>
      </a:lvl6pPr>
      <a:lvl7pPr marL="2736195" algn="l" defTabSz="456018" rtl="0" eaLnBrk="1" latinLnBrk="0" hangingPunct="1">
        <a:defRPr sz="1800" kern="1200">
          <a:solidFill>
            <a:schemeClr val="tx1"/>
          </a:solidFill>
          <a:latin typeface="+mn-lt"/>
          <a:ea typeface="+mn-ea"/>
          <a:cs typeface="+mn-cs"/>
        </a:defRPr>
      </a:lvl7pPr>
      <a:lvl8pPr marL="3192222" algn="l" defTabSz="456018" rtl="0" eaLnBrk="1" latinLnBrk="0" hangingPunct="1">
        <a:defRPr sz="1800" kern="1200">
          <a:solidFill>
            <a:schemeClr val="tx1"/>
          </a:solidFill>
          <a:latin typeface="+mn-lt"/>
          <a:ea typeface="+mn-ea"/>
          <a:cs typeface="+mn-cs"/>
        </a:defRPr>
      </a:lvl8pPr>
      <a:lvl9pPr marL="3648250" algn="l" defTabSz="456018"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203" tIns="45602" rIns="91203" bIns="45602"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50"/>
            <a:ext cx="8229600" cy="4525963"/>
          </a:xfrm>
          <a:prstGeom prst="rect">
            <a:avLst/>
          </a:prstGeom>
        </p:spPr>
        <p:txBody>
          <a:bodyPr vert="horz" lIns="91203" tIns="45602" rIns="91203" bIns="4560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400"/>
            <a:ext cx="2133600" cy="365125"/>
          </a:xfrm>
          <a:prstGeom prst="rect">
            <a:avLst/>
          </a:prstGeom>
        </p:spPr>
        <p:txBody>
          <a:bodyPr vert="horz" lIns="91203" tIns="45602" rIns="91203" bIns="45602" rtlCol="0" anchor="ctr"/>
          <a:lstStyle>
            <a:lvl1pPr algn="l" defTabSz="456018" eaLnBrk="1" fontAlgn="auto" hangingPunct="1">
              <a:spcBef>
                <a:spcPts val="0"/>
              </a:spcBef>
              <a:spcAft>
                <a:spcPts val="0"/>
              </a:spcAft>
              <a:defRPr sz="1200">
                <a:solidFill>
                  <a:schemeClr val="tx1">
                    <a:tint val="75000"/>
                  </a:schemeClr>
                </a:solidFill>
              </a:defRPr>
            </a:lvl1pPr>
          </a:lstStyle>
          <a:p>
            <a:fld id="{1089872E-BECC-8D4D-B9B5-8E58AAA63B4F}" type="datetimeFigureOut">
              <a:rPr lang="en-US" smtClean="0">
                <a:solidFill>
                  <a:prstClr val="black">
                    <a:tint val="75000"/>
                  </a:prstClr>
                </a:solidFill>
                <a:latin typeface="Calibri"/>
              </a:rPr>
              <a:pPr/>
              <a:t>1/17/2013</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3124201" y="6356400"/>
            <a:ext cx="2895600" cy="365125"/>
          </a:xfrm>
          <a:prstGeom prst="rect">
            <a:avLst/>
          </a:prstGeom>
        </p:spPr>
        <p:txBody>
          <a:bodyPr vert="horz" lIns="91203" tIns="45602" rIns="91203" bIns="45602" rtlCol="0" anchor="ctr"/>
          <a:lstStyle>
            <a:lvl1pPr algn="ctr" defTabSz="456018" eaLnBrk="1" fontAlgn="auto" hangingPunct="1">
              <a:spcBef>
                <a:spcPts val="0"/>
              </a:spcBef>
              <a:spcAft>
                <a:spcPts val="0"/>
              </a:spcAft>
              <a:defRPr sz="1200">
                <a:solidFill>
                  <a:schemeClr val="tx1">
                    <a:tint val="75000"/>
                  </a:schemeClr>
                </a:solidFill>
              </a:defRPr>
            </a:lvl1pPr>
          </a:lstStyle>
          <a:p>
            <a:endParaRPr lang="en-US" dirty="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400"/>
            <a:ext cx="2133600" cy="365125"/>
          </a:xfrm>
          <a:prstGeom prst="rect">
            <a:avLst/>
          </a:prstGeom>
        </p:spPr>
        <p:txBody>
          <a:bodyPr vert="horz" lIns="91203" tIns="45602" rIns="91203" bIns="45602" rtlCol="0" anchor="ctr"/>
          <a:lstStyle>
            <a:lvl1pPr algn="r" defTabSz="456018" eaLnBrk="1" fontAlgn="auto" hangingPunct="1">
              <a:spcBef>
                <a:spcPts val="0"/>
              </a:spcBef>
              <a:spcAft>
                <a:spcPts val="0"/>
              </a:spcAft>
              <a:defRPr sz="1200">
                <a:solidFill>
                  <a:schemeClr val="tx1">
                    <a:tint val="75000"/>
                  </a:schemeClr>
                </a:solidFill>
              </a:defRPr>
            </a:lvl1pPr>
          </a:lstStyle>
          <a:p>
            <a:fld id="{6AF709EA-432A-F94F-B5AF-F020E8E25D5A}" type="slidenum">
              <a:rPr lang="en-US" smtClean="0">
                <a:solidFill>
                  <a:prstClr val="black">
                    <a:tint val="75000"/>
                  </a:prstClr>
                </a:solidFill>
                <a:latin typeface="Calibri"/>
              </a:rPr>
              <a:pPr/>
              <a:t>‹N›</a:t>
            </a:fld>
            <a:endParaRPr lang="en-US" dirty="0">
              <a:solidFill>
                <a:prstClr val="black">
                  <a:tint val="75000"/>
                </a:prstClr>
              </a:solidFill>
              <a:latin typeface="Calibri"/>
            </a:endParaRPr>
          </a:p>
        </p:txBody>
      </p:sp>
    </p:spTree>
    <p:extLst>
      <p:ext uri="{BB962C8B-B14F-4D97-AF65-F5344CB8AC3E}">
        <p14:creationId xmlns="" xmlns:p14="http://schemas.microsoft.com/office/powerpoint/2010/main" val="4074502805"/>
      </p:ext>
    </p:extLst>
  </p:cSld>
  <p:clrMap bg1="lt1" tx1="dk1" bg2="lt2" tx2="dk2" accent1="accent1" accent2="accent2" accent3="accent3" accent4="accent4" accent5="accent5" accent6="accent6" hlink="hlink" folHlink="folHlink"/>
  <p:sldLayoutIdLst>
    <p:sldLayoutId id="2147483736" r:id="rId1"/>
  </p:sldLayoutIdLst>
  <p:txStyles>
    <p:titleStyle>
      <a:lvl1pPr algn="ctr" defTabSz="456018" rtl="0" eaLnBrk="1" latinLnBrk="0" hangingPunct="1">
        <a:spcBef>
          <a:spcPct val="0"/>
        </a:spcBef>
        <a:buNone/>
        <a:defRPr sz="4400" kern="1200">
          <a:solidFill>
            <a:schemeClr val="tx1"/>
          </a:solidFill>
          <a:latin typeface="+mj-lt"/>
          <a:ea typeface="+mj-ea"/>
          <a:cs typeface="+mj-cs"/>
        </a:defRPr>
      </a:lvl1pPr>
    </p:titleStyle>
    <p:bodyStyle>
      <a:lvl1pPr marL="342034" indent="-342034" algn="l" defTabSz="456018" rtl="0" eaLnBrk="1" latinLnBrk="0" hangingPunct="1">
        <a:spcBef>
          <a:spcPct val="20000"/>
        </a:spcBef>
        <a:buFont typeface="Arial"/>
        <a:buChar char="•"/>
        <a:defRPr sz="3200" kern="1200">
          <a:solidFill>
            <a:schemeClr val="tx1"/>
          </a:solidFill>
          <a:latin typeface="+mn-lt"/>
          <a:ea typeface="+mn-ea"/>
          <a:cs typeface="+mn-cs"/>
        </a:defRPr>
      </a:lvl1pPr>
      <a:lvl2pPr marL="741050" indent="-285035" algn="l" defTabSz="456018" rtl="0" eaLnBrk="1" latinLnBrk="0" hangingPunct="1">
        <a:spcBef>
          <a:spcPct val="20000"/>
        </a:spcBef>
        <a:buFont typeface="Arial"/>
        <a:buChar char="–"/>
        <a:defRPr sz="2800" kern="1200">
          <a:solidFill>
            <a:schemeClr val="tx1"/>
          </a:solidFill>
          <a:latin typeface="+mn-lt"/>
          <a:ea typeface="+mn-ea"/>
          <a:cs typeface="+mn-cs"/>
        </a:defRPr>
      </a:lvl2pPr>
      <a:lvl3pPr marL="1140076" indent="-228008" algn="l" defTabSz="456018" rtl="0" eaLnBrk="1" latinLnBrk="0" hangingPunct="1">
        <a:spcBef>
          <a:spcPct val="20000"/>
        </a:spcBef>
        <a:buFont typeface="Arial"/>
        <a:buChar char="•"/>
        <a:defRPr sz="2400" kern="1200">
          <a:solidFill>
            <a:schemeClr val="tx1"/>
          </a:solidFill>
          <a:latin typeface="+mn-lt"/>
          <a:ea typeface="+mn-ea"/>
          <a:cs typeface="+mn-cs"/>
        </a:defRPr>
      </a:lvl3pPr>
      <a:lvl4pPr marL="1596104" indent="-228008" algn="l" defTabSz="456018" rtl="0" eaLnBrk="1" latinLnBrk="0" hangingPunct="1">
        <a:spcBef>
          <a:spcPct val="20000"/>
        </a:spcBef>
        <a:buFont typeface="Arial"/>
        <a:buChar char="–"/>
        <a:defRPr sz="2000" kern="1200">
          <a:solidFill>
            <a:schemeClr val="tx1"/>
          </a:solidFill>
          <a:latin typeface="+mn-lt"/>
          <a:ea typeface="+mn-ea"/>
          <a:cs typeface="+mn-cs"/>
        </a:defRPr>
      </a:lvl4pPr>
      <a:lvl5pPr marL="2052150" indent="-228008" algn="l" defTabSz="456018" rtl="0" eaLnBrk="1" latinLnBrk="0" hangingPunct="1">
        <a:spcBef>
          <a:spcPct val="20000"/>
        </a:spcBef>
        <a:buFont typeface="Arial"/>
        <a:buChar char="»"/>
        <a:defRPr sz="2000" kern="1200">
          <a:solidFill>
            <a:schemeClr val="tx1"/>
          </a:solidFill>
          <a:latin typeface="+mn-lt"/>
          <a:ea typeface="+mn-ea"/>
          <a:cs typeface="+mn-cs"/>
        </a:defRPr>
      </a:lvl5pPr>
      <a:lvl6pPr marL="2508181" indent="-228008" algn="l" defTabSz="456018" rtl="0" eaLnBrk="1" latinLnBrk="0" hangingPunct="1">
        <a:spcBef>
          <a:spcPct val="20000"/>
        </a:spcBef>
        <a:buFont typeface="Arial"/>
        <a:buChar char="•"/>
        <a:defRPr sz="2000" kern="1200">
          <a:solidFill>
            <a:schemeClr val="tx1"/>
          </a:solidFill>
          <a:latin typeface="+mn-lt"/>
          <a:ea typeface="+mn-ea"/>
          <a:cs typeface="+mn-cs"/>
        </a:defRPr>
      </a:lvl6pPr>
      <a:lvl7pPr marL="2964204" indent="-228008" algn="l" defTabSz="456018" rtl="0" eaLnBrk="1" latinLnBrk="0" hangingPunct="1">
        <a:spcBef>
          <a:spcPct val="20000"/>
        </a:spcBef>
        <a:buFont typeface="Arial"/>
        <a:buChar char="•"/>
        <a:defRPr sz="2000" kern="1200">
          <a:solidFill>
            <a:schemeClr val="tx1"/>
          </a:solidFill>
          <a:latin typeface="+mn-lt"/>
          <a:ea typeface="+mn-ea"/>
          <a:cs typeface="+mn-cs"/>
        </a:defRPr>
      </a:lvl7pPr>
      <a:lvl8pPr marL="3420242" indent="-228008" algn="l" defTabSz="456018" rtl="0" eaLnBrk="1" latinLnBrk="0" hangingPunct="1">
        <a:spcBef>
          <a:spcPct val="20000"/>
        </a:spcBef>
        <a:buFont typeface="Arial"/>
        <a:buChar char="•"/>
        <a:defRPr sz="2000" kern="1200">
          <a:solidFill>
            <a:schemeClr val="tx1"/>
          </a:solidFill>
          <a:latin typeface="+mn-lt"/>
          <a:ea typeface="+mn-ea"/>
          <a:cs typeface="+mn-cs"/>
        </a:defRPr>
      </a:lvl8pPr>
      <a:lvl9pPr marL="3876254" indent="-228008" algn="l" defTabSz="45601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018" rtl="0" eaLnBrk="1" latinLnBrk="0" hangingPunct="1">
        <a:defRPr sz="1800" kern="1200">
          <a:solidFill>
            <a:schemeClr val="tx1"/>
          </a:solidFill>
          <a:latin typeface="+mn-lt"/>
          <a:ea typeface="+mn-ea"/>
          <a:cs typeface="+mn-cs"/>
        </a:defRPr>
      </a:lvl1pPr>
      <a:lvl2pPr marL="456018" algn="l" defTabSz="456018" rtl="0" eaLnBrk="1" latinLnBrk="0" hangingPunct="1">
        <a:defRPr sz="1800" kern="1200">
          <a:solidFill>
            <a:schemeClr val="tx1"/>
          </a:solidFill>
          <a:latin typeface="+mn-lt"/>
          <a:ea typeface="+mn-ea"/>
          <a:cs typeface="+mn-cs"/>
        </a:defRPr>
      </a:lvl2pPr>
      <a:lvl3pPr marL="912059" algn="l" defTabSz="456018" rtl="0" eaLnBrk="1" latinLnBrk="0" hangingPunct="1">
        <a:defRPr sz="1800" kern="1200">
          <a:solidFill>
            <a:schemeClr val="tx1"/>
          </a:solidFill>
          <a:latin typeface="+mn-lt"/>
          <a:ea typeface="+mn-ea"/>
          <a:cs typeface="+mn-cs"/>
        </a:defRPr>
      </a:lvl3pPr>
      <a:lvl4pPr marL="1368100" algn="l" defTabSz="456018" rtl="0" eaLnBrk="1" latinLnBrk="0" hangingPunct="1">
        <a:defRPr sz="1800" kern="1200">
          <a:solidFill>
            <a:schemeClr val="tx1"/>
          </a:solidFill>
          <a:latin typeface="+mn-lt"/>
          <a:ea typeface="+mn-ea"/>
          <a:cs typeface="+mn-cs"/>
        </a:defRPr>
      </a:lvl4pPr>
      <a:lvl5pPr marL="1824127" algn="l" defTabSz="456018" rtl="0" eaLnBrk="1" latinLnBrk="0" hangingPunct="1">
        <a:defRPr sz="1800" kern="1200">
          <a:solidFill>
            <a:schemeClr val="tx1"/>
          </a:solidFill>
          <a:latin typeface="+mn-lt"/>
          <a:ea typeface="+mn-ea"/>
          <a:cs typeface="+mn-cs"/>
        </a:defRPr>
      </a:lvl5pPr>
      <a:lvl6pPr marL="2280158" algn="l" defTabSz="456018" rtl="0" eaLnBrk="1" latinLnBrk="0" hangingPunct="1">
        <a:defRPr sz="1800" kern="1200">
          <a:solidFill>
            <a:schemeClr val="tx1"/>
          </a:solidFill>
          <a:latin typeface="+mn-lt"/>
          <a:ea typeface="+mn-ea"/>
          <a:cs typeface="+mn-cs"/>
        </a:defRPr>
      </a:lvl6pPr>
      <a:lvl7pPr marL="2736195" algn="l" defTabSz="456018" rtl="0" eaLnBrk="1" latinLnBrk="0" hangingPunct="1">
        <a:defRPr sz="1800" kern="1200">
          <a:solidFill>
            <a:schemeClr val="tx1"/>
          </a:solidFill>
          <a:latin typeface="+mn-lt"/>
          <a:ea typeface="+mn-ea"/>
          <a:cs typeface="+mn-cs"/>
        </a:defRPr>
      </a:lvl7pPr>
      <a:lvl8pPr marL="3192222" algn="l" defTabSz="456018" rtl="0" eaLnBrk="1" latinLnBrk="0" hangingPunct="1">
        <a:defRPr sz="1800" kern="1200">
          <a:solidFill>
            <a:schemeClr val="tx1"/>
          </a:solidFill>
          <a:latin typeface="+mn-lt"/>
          <a:ea typeface="+mn-ea"/>
          <a:cs typeface="+mn-cs"/>
        </a:defRPr>
      </a:lvl8pPr>
      <a:lvl9pPr marL="3648250" algn="l" defTabSz="456018"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p:cNvSpPr>
          <p:nvPr>
            <p:ph type="title"/>
          </p:nvPr>
        </p:nvSpPr>
        <p:spPr bwMode="auto">
          <a:xfrm>
            <a:off x="892970" y="178594"/>
            <a:ext cx="7577956" cy="61726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619" tIns="35619" rIns="35619" bIns="35619" numCol="1" anchor="ctr" anchorCtr="0" compatLnSpc="1">
            <a:prstTxWarp prst="textNoShape">
              <a:avLst/>
            </a:prstTxWarp>
          </a:bodyPr>
          <a:lstStyle/>
          <a:p>
            <a:pPr lvl="0"/>
            <a:r>
              <a:rPr lang="en-US" dirty="0">
                <a:sym typeface="Helvetica Light" charset="0"/>
              </a:rPr>
              <a:t>Click to edit Master title style</a:t>
            </a:r>
          </a:p>
        </p:txBody>
      </p:sp>
      <p:sp>
        <p:nvSpPr>
          <p:cNvPr id="1026" name="Rectangle 2"/>
          <p:cNvSpPr>
            <a:spLocks noGrp="1"/>
          </p:cNvSpPr>
          <p:nvPr>
            <p:ph type="body" idx="1"/>
          </p:nvPr>
        </p:nvSpPr>
        <p:spPr bwMode="auto">
          <a:xfrm>
            <a:off x="369467" y="1201093"/>
            <a:ext cx="8455298" cy="4018359"/>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5619" tIns="35619" rIns="35619" bIns="35619" numCol="1" anchor="t" anchorCtr="0" compatLnSpc="1">
            <a:prstTxWarp prst="textNoShape">
              <a:avLst/>
            </a:prstTxWarp>
          </a:bodyPr>
          <a:lstStyle/>
          <a:p>
            <a:pPr lvl="0"/>
            <a:r>
              <a:rPr lang="en-US" dirty="0">
                <a:sym typeface="Helvetica Light" charset="0"/>
              </a:rPr>
              <a:t>Click to edit Master text styles</a:t>
            </a:r>
          </a:p>
          <a:p>
            <a:pPr lvl="1"/>
            <a:r>
              <a:rPr lang="en-US" dirty="0">
                <a:sym typeface="Helvetica Light" charset="0"/>
              </a:rPr>
              <a:t>Second level</a:t>
            </a:r>
          </a:p>
          <a:p>
            <a:pPr lvl="2"/>
            <a:r>
              <a:rPr lang="en-US" dirty="0">
                <a:sym typeface="Helvetica Light" charset="0"/>
              </a:rPr>
              <a:t>Third level</a:t>
            </a:r>
          </a:p>
          <a:p>
            <a:pPr lvl="3"/>
            <a:r>
              <a:rPr lang="en-US" dirty="0">
                <a:sym typeface="Helvetica Light" charset="0"/>
              </a:rPr>
              <a:t>Fourth level</a:t>
            </a:r>
          </a:p>
          <a:p>
            <a:pPr lvl="4"/>
            <a:r>
              <a:rPr lang="en-US" dirty="0">
                <a:sym typeface="Helvetica Light" charset="0"/>
              </a:rPr>
              <a:t>Fifth level</a:t>
            </a:r>
          </a:p>
        </p:txBody>
      </p:sp>
    </p:spTree>
  </p:cSld>
  <p:clrMap bg1="lt1" tx1="dk1" bg2="lt2" tx2="dk2" accent1="accent1" accent2="accent2" accent3="accent3" accent4="accent4" accent5="accent5" accent6="accent6" hlink="hlink" folHlink="folHlink"/>
  <p:sldLayoutIdLst>
    <p:sldLayoutId id="2147483742" r:id="rId1"/>
  </p:sldLayoutIdLst>
  <p:hf hdr="0" ftr="0" dt="0"/>
  <p:txStyles>
    <p:titleStyle>
      <a:lvl1pPr algn="ctr" defTabSz="409701" rtl="0" eaLnBrk="0" fontAlgn="base" hangingPunct="0">
        <a:spcBef>
          <a:spcPct val="0"/>
        </a:spcBef>
        <a:spcAft>
          <a:spcPct val="0"/>
        </a:spcAft>
        <a:defRPr sz="4200" b="1">
          <a:solidFill>
            <a:srgbClr val="000090"/>
          </a:solidFill>
          <a:latin typeface="Arial"/>
          <a:ea typeface="MS PGothic" pitchFamily="34" charset="-128"/>
          <a:cs typeface="Arial"/>
          <a:sym typeface="Helvetica Light" charset="0"/>
        </a:defRPr>
      </a:lvl1pPr>
      <a:lvl2pPr algn="ctr" defTabSz="409701"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2pPr>
      <a:lvl3pPr algn="ctr" defTabSz="409701"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3pPr>
      <a:lvl4pPr algn="ctr" defTabSz="409701"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4pPr>
      <a:lvl5pPr algn="ctr" defTabSz="409701" rtl="0" eaLnBrk="0" fontAlgn="base" hangingPunct="0">
        <a:spcBef>
          <a:spcPct val="0"/>
        </a:spcBef>
        <a:spcAft>
          <a:spcPct val="0"/>
        </a:spcAft>
        <a:defRPr sz="4200" b="1">
          <a:solidFill>
            <a:srgbClr val="000090"/>
          </a:solidFill>
          <a:latin typeface="Arial" charset="0"/>
          <a:ea typeface="MS PGothic" pitchFamily="34" charset="-128"/>
          <a:cs typeface="Helvetica Light" charset="0"/>
          <a:sym typeface="Helvetica Light" charset="0"/>
        </a:defRPr>
      </a:lvl5pPr>
      <a:lvl6pPr marL="320628" algn="ctr" defTabSz="409701"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6pPr>
      <a:lvl7pPr marL="641265" algn="ctr" defTabSz="409701"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7pPr>
      <a:lvl8pPr marL="961905" algn="ctr" defTabSz="409701"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8pPr>
      <a:lvl9pPr marL="1282540" algn="ctr" defTabSz="409701" rtl="0" fontAlgn="base" hangingPunct="0">
        <a:spcBef>
          <a:spcPct val="0"/>
        </a:spcBef>
        <a:spcAft>
          <a:spcPct val="0"/>
        </a:spcAft>
        <a:defRPr sz="5600">
          <a:solidFill>
            <a:srgbClr val="000000"/>
          </a:solidFill>
          <a:latin typeface="Helvetica Light" charset="0"/>
          <a:ea typeface="ＭＳ Ｐゴシック" charset="0"/>
          <a:cs typeface="Helvetica Light" charset="0"/>
          <a:sym typeface="Helvetica Light" charset="0"/>
        </a:defRPr>
      </a:lvl9pPr>
    </p:titleStyle>
    <p:bodyStyle>
      <a:lvl1pPr marL="267189" indent="-267189" algn="l" defTabSz="409701" rtl="0" eaLnBrk="0" fontAlgn="base" hangingPunct="0">
        <a:spcBef>
          <a:spcPts val="844"/>
        </a:spcBef>
        <a:spcAft>
          <a:spcPct val="0"/>
        </a:spcAft>
        <a:buSzPct val="100000"/>
        <a:buFont typeface="Wingdings" pitchFamily="2" charset="2"/>
        <a:buChar char="§"/>
        <a:defRPr sz="2700" b="1">
          <a:solidFill>
            <a:srgbClr val="FF0000"/>
          </a:solidFill>
          <a:latin typeface="Arial"/>
          <a:ea typeface="MS PGothic" pitchFamily="34" charset="-128"/>
          <a:cs typeface="Arial"/>
          <a:sym typeface="Helvetica Light" charset="0"/>
        </a:defRPr>
      </a:lvl1pPr>
      <a:lvl2pPr marL="534386" indent="-267189" algn="l" defTabSz="409701" rtl="0" eaLnBrk="0" fontAlgn="base" hangingPunct="0">
        <a:spcBef>
          <a:spcPts val="844"/>
        </a:spcBef>
        <a:spcAft>
          <a:spcPct val="0"/>
        </a:spcAft>
        <a:buSzPct val="100000"/>
        <a:buFont typeface="Wingdings" pitchFamily="2" charset="2"/>
        <a:buChar char="§"/>
        <a:defRPr sz="2000" b="1">
          <a:solidFill>
            <a:srgbClr val="19194D"/>
          </a:solidFill>
          <a:latin typeface="Arial"/>
          <a:ea typeface="Helvetica Light" charset="0"/>
          <a:cs typeface="Arial"/>
          <a:sym typeface="Helvetica Light" charset="0"/>
        </a:defRPr>
      </a:lvl2pPr>
      <a:lvl3pPr marL="801593" indent="-267189" algn="l" defTabSz="409701" rtl="0" eaLnBrk="0" fontAlgn="base" hangingPunct="0">
        <a:spcBef>
          <a:spcPts val="844"/>
        </a:spcBef>
        <a:spcAft>
          <a:spcPct val="0"/>
        </a:spcAft>
        <a:buSzPct val="100000"/>
        <a:buFont typeface="Wingdings" pitchFamily="2" charset="2"/>
        <a:buChar char="§"/>
        <a:defRPr sz="1400" b="1">
          <a:solidFill>
            <a:srgbClr val="008000"/>
          </a:solidFill>
          <a:latin typeface="Arial"/>
          <a:ea typeface="Helvetica Light" charset="0"/>
          <a:cs typeface="Arial"/>
          <a:sym typeface="Helvetica Light" charset="0"/>
        </a:defRPr>
      </a:lvl3pPr>
      <a:lvl4pPr marL="1068789" indent="-267189" algn="l" defTabSz="409701" rtl="0" eaLnBrk="0" fontAlgn="base" hangingPunct="0">
        <a:spcBef>
          <a:spcPts val="844"/>
        </a:spcBef>
        <a:spcAft>
          <a:spcPct val="0"/>
        </a:spcAft>
        <a:buSzPct val="100000"/>
        <a:buFont typeface="Wingdings" pitchFamily="2" charset="2"/>
        <a:buChar char="§"/>
        <a:defRPr sz="1100" b="1">
          <a:solidFill>
            <a:srgbClr val="0C1C1D"/>
          </a:solidFill>
          <a:latin typeface="Arial"/>
          <a:ea typeface="Helvetica Light" charset="0"/>
          <a:cs typeface="Arial"/>
          <a:sym typeface="Helvetica Light" charset="0"/>
        </a:defRPr>
      </a:lvl4pPr>
      <a:lvl5pPr marL="1335972" indent="-267189" algn="l" defTabSz="409701" rtl="0" eaLnBrk="0" fontAlgn="base" hangingPunct="0">
        <a:spcBef>
          <a:spcPts val="844"/>
        </a:spcBef>
        <a:spcAft>
          <a:spcPct val="0"/>
        </a:spcAft>
        <a:buSzPct val="100000"/>
        <a:buFont typeface="Wingdings" pitchFamily="2" charset="2"/>
        <a:buChar char="§"/>
        <a:defRPr sz="1000" b="1">
          <a:solidFill>
            <a:srgbClr val="FF6600"/>
          </a:solidFill>
          <a:latin typeface="Arial"/>
          <a:ea typeface="Helvetica Light" charset="0"/>
          <a:cs typeface="Arial"/>
          <a:sym typeface="Helvetica Light" charset="0"/>
        </a:defRPr>
      </a:lvl5pPr>
      <a:lvl6pPr marL="1656614" indent="-267189" algn="l" defTabSz="409701"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6pPr>
      <a:lvl7pPr marL="1977251" indent="-267189" algn="l" defTabSz="409701"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7pPr>
      <a:lvl8pPr marL="2297886" indent="-267189" algn="l" defTabSz="409701"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8pPr>
      <a:lvl9pPr marL="2618521" indent="-267189" algn="l" defTabSz="409701" rtl="0" fontAlgn="base" hangingPunct="0">
        <a:spcBef>
          <a:spcPts val="2953"/>
        </a:spcBef>
        <a:spcAft>
          <a:spcPct val="0"/>
        </a:spcAft>
        <a:buSzPct val="100000"/>
        <a:buChar char="•"/>
        <a:defRPr sz="2700">
          <a:solidFill>
            <a:srgbClr val="000000"/>
          </a:solidFill>
          <a:latin typeface="+mn-lt"/>
          <a:ea typeface="Helvetica Light" charset="0"/>
          <a:cs typeface="+mn-cs"/>
          <a:sym typeface="Helvetica Light" charset="0"/>
        </a:defRPr>
      </a:lvl9pPr>
    </p:bodyStyle>
    <p:otherStyle>
      <a:defPPr>
        <a:defRPr lang="en-US"/>
      </a:defPPr>
      <a:lvl1pPr marL="0" algn="l" defTabSz="320628" rtl="0" eaLnBrk="1" latinLnBrk="0" hangingPunct="1">
        <a:defRPr sz="1300" kern="1200">
          <a:solidFill>
            <a:schemeClr val="tx1"/>
          </a:solidFill>
          <a:latin typeface="+mn-lt"/>
          <a:ea typeface="+mn-ea"/>
          <a:cs typeface="+mn-cs"/>
        </a:defRPr>
      </a:lvl1pPr>
      <a:lvl2pPr marL="320628" algn="l" defTabSz="320628" rtl="0" eaLnBrk="1" latinLnBrk="0" hangingPunct="1">
        <a:defRPr sz="1300" kern="1200">
          <a:solidFill>
            <a:schemeClr val="tx1"/>
          </a:solidFill>
          <a:latin typeface="+mn-lt"/>
          <a:ea typeface="+mn-ea"/>
          <a:cs typeface="+mn-cs"/>
        </a:defRPr>
      </a:lvl2pPr>
      <a:lvl3pPr marL="641265" algn="l" defTabSz="320628" rtl="0" eaLnBrk="1" latinLnBrk="0" hangingPunct="1">
        <a:defRPr sz="1300" kern="1200">
          <a:solidFill>
            <a:schemeClr val="tx1"/>
          </a:solidFill>
          <a:latin typeface="+mn-lt"/>
          <a:ea typeface="+mn-ea"/>
          <a:cs typeface="+mn-cs"/>
        </a:defRPr>
      </a:lvl3pPr>
      <a:lvl4pPr marL="961905" algn="l" defTabSz="320628" rtl="0" eaLnBrk="1" latinLnBrk="0" hangingPunct="1">
        <a:defRPr sz="1300" kern="1200">
          <a:solidFill>
            <a:schemeClr val="tx1"/>
          </a:solidFill>
          <a:latin typeface="+mn-lt"/>
          <a:ea typeface="+mn-ea"/>
          <a:cs typeface="+mn-cs"/>
        </a:defRPr>
      </a:lvl4pPr>
      <a:lvl5pPr marL="1282540" algn="l" defTabSz="320628" rtl="0" eaLnBrk="1" latinLnBrk="0" hangingPunct="1">
        <a:defRPr sz="1300" kern="1200">
          <a:solidFill>
            <a:schemeClr val="tx1"/>
          </a:solidFill>
          <a:latin typeface="+mn-lt"/>
          <a:ea typeface="+mn-ea"/>
          <a:cs typeface="+mn-cs"/>
        </a:defRPr>
      </a:lvl5pPr>
      <a:lvl6pPr marL="1603182" algn="l" defTabSz="320628" rtl="0" eaLnBrk="1" latinLnBrk="0" hangingPunct="1">
        <a:defRPr sz="1300" kern="1200">
          <a:solidFill>
            <a:schemeClr val="tx1"/>
          </a:solidFill>
          <a:latin typeface="+mn-lt"/>
          <a:ea typeface="+mn-ea"/>
          <a:cs typeface="+mn-cs"/>
        </a:defRPr>
      </a:lvl6pPr>
      <a:lvl7pPr marL="1923810" algn="l" defTabSz="320628" rtl="0" eaLnBrk="1" latinLnBrk="0" hangingPunct="1">
        <a:defRPr sz="1300" kern="1200">
          <a:solidFill>
            <a:schemeClr val="tx1"/>
          </a:solidFill>
          <a:latin typeface="+mn-lt"/>
          <a:ea typeface="+mn-ea"/>
          <a:cs typeface="+mn-cs"/>
        </a:defRPr>
      </a:lvl7pPr>
      <a:lvl8pPr marL="2244451" algn="l" defTabSz="320628" rtl="0" eaLnBrk="1" latinLnBrk="0" hangingPunct="1">
        <a:defRPr sz="1300" kern="1200">
          <a:solidFill>
            <a:schemeClr val="tx1"/>
          </a:solidFill>
          <a:latin typeface="+mn-lt"/>
          <a:ea typeface="+mn-ea"/>
          <a:cs typeface="+mn-cs"/>
        </a:defRPr>
      </a:lvl8pPr>
      <a:lvl9pPr marL="2565086" algn="l" defTabSz="320628"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9.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ctrTitle"/>
          </p:nvPr>
        </p:nvSpPr>
        <p:spPr>
          <a:xfrm>
            <a:off x="611560" y="1484785"/>
            <a:ext cx="7772400" cy="1470025"/>
          </a:xfrm>
        </p:spPr>
        <p:txBody>
          <a:bodyPr/>
          <a:lstStyle/>
          <a:p>
            <a:r>
              <a:rPr lang="it-IT" dirty="0" smtClean="0"/>
              <a:t>PRIN «Calcolo LHC»</a:t>
            </a:r>
            <a:endParaRPr lang="it-IT" dirty="0"/>
          </a:p>
        </p:txBody>
      </p:sp>
      <p:sp>
        <p:nvSpPr>
          <p:cNvPr id="8" name="Sottotitolo 7"/>
          <p:cNvSpPr>
            <a:spLocks noGrp="1"/>
          </p:cNvSpPr>
          <p:nvPr>
            <p:ph type="subTitle" idx="1"/>
          </p:nvPr>
        </p:nvSpPr>
        <p:spPr/>
        <p:txBody>
          <a:bodyPr/>
          <a:lstStyle/>
          <a:p>
            <a:r>
              <a:rPr lang="it-IT" dirty="0" smtClean="0"/>
              <a:t>Attività previste</a:t>
            </a:r>
          </a:p>
          <a:p>
            <a:r>
              <a:rPr lang="it-IT" dirty="0" smtClean="0"/>
              <a:t>Finanziamenti</a:t>
            </a:r>
          </a:p>
          <a:p>
            <a:r>
              <a:rPr lang="it-IT" dirty="0" smtClean="0"/>
              <a:t>Sinergie</a:t>
            </a:r>
            <a:endParaRPr lang="it-IT" dirty="0"/>
          </a:p>
        </p:txBody>
      </p:sp>
      <p:sp>
        <p:nvSpPr>
          <p:cNvPr id="4" name="Segnaposto data 3"/>
          <p:cNvSpPr>
            <a:spLocks noGrp="1"/>
          </p:cNvSpPr>
          <p:nvPr>
            <p:ph type="dt" sz="half" idx="10"/>
          </p:nvPr>
        </p:nvSpPr>
        <p:spPr>
          <a:xfrm>
            <a:off x="685800" y="6248400"/>
            <a:ext cx="2158008" cy="492968"/>
          </a:xfrm>
        </p:spPr>
        <p:txBody>
          <a:bodyPr/>
          <a:lstStyle/>
          <a:p>
            <a:r>
              <a:rPr lang="it-IT" smtClean="0"/>
              <a:t>CCR12 Dicembre 2012 </a:t>
            </a:r>
            <a:endParaRPr lang="en-US" dirty="0"/>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1</a:t>
            </a:fld>
            <a:endParaRPr lang="en-US"/>
          </a:p>
        </p:txBody>
      </p:sp>
    </p:spTree>
    <p:extLst>
      <p:ext uri="{BB962C8B-B14F-4D97-AF65-F5344CB8AC3E}">
        <p14:creationId xmlns="" xmlns:p14="http://schemas.microsoft.com/office/powerpoint/2010/main" val="130497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Partner Associati</a:t>
            </a:r>
            <a:endParaRPr lang="it-IT" dirty="0"/>
          </a:p>
        </p:txBody>
      </p:sp>
      <p:sp>
        <p:nvSpPr>
          <p:cNvPr id="3" name="Segnaposto contenuto 2"/>
          <p:cNvSpPr>
            <a:spLocks noGrp="1"/>
          </p:cNvSpPr>
          <p:nvPr>
            <p:ph idx="1"/>
          </p:nvPr>
        </p:nvSpPr>
        <p:spPr/>
        <p:txBody>
          <a:bodyPr/>
          <a:lstStyle/>
          <a:p>
            <a:r>
              <a:rPr lang="it-IT" sz="2000" dirty="0" smtClean="0"/>
              <a:t>La maggior parte delle Collaborazioni indicate dalle Unità di Ricerca in questo Progetto sono comuni e connesse alla partecipazione agli esperimenti LHC. Conseguentemente, la parte iniziale di questa sezione, incluse le lettere di supporto dei partner  associati e il testo che le accompagna, è in larga parte comune tra le Unità. </a:t>
            </a:r>
          </a:p>
          <a:p>
            <a:r>
              <a:rPr lang="it-IT" sz="2000" dirty="0" smtClean="0"/>
              <a:t>Le lettere sono state fornite dai seguenti partner associati:</a:t>
            </a:r>
          </a:p>
          <a:p>
            <a:r>
              <a:rPr lang="it-IT" sz="2000" dirty="0" smtClean="0"/>
              <a:t>1. CERN</a:t>
            </a:r>
          </a:p>
          <a:p>
            <a:r>
              <a:rPr lang="it-IT" sz="2000" dirty="0" smtClean="0"/>
              <a:t>2. PIC</a:t>
            </a:r>
          </a:p>
          <a:p>
            <a:r>
              <a:rPr lang="it-IT" sz="2000" dirty="0" smtClean="0"/>
              <a:t>3. CC-IN2P3</a:t>
            </a:r>
          </a:p>
          <a:p>
            <a:r>
              <a:rPr lang="it-IT" sz="2000" dirty="0" smtClean="0"/>
              <a:t>4. </a:t>
            </a:r>
            <a:r>
              <a:rPr lang="it-IT" sz="2000" dirty="0" err="1" smtClean="0"/>
              <a:t>EGI.eu</a:t>
            </a:r>
            <a:endParaRPr lang="it-IT" sz="2000" dirty="0" smtClean="0"/>
          </a:p>
          <a:p>
            <a:r>
              <a:rPr lang="it-IT" sz="2000" dirty="0" smtClean="0"/>
              <a:t>5. IGI</a:t>
            </a:r>
            <a:endParaRPr lang="it-IT" sz="2000" dirty="0"/>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Ruolo Associati</a:t>
            </a:r>
            <a:endParaRPr lang="it-IT" dirty="0"/>
          </a:p>
        </p:txBody>
      </p:sp>
      <p:sp>
        <p:nvSpPr>
          <p:cNvPr id="3" name="Segnaposto contenuto 2"/>
          <p:cNvSpPr>
            <a:spLocks noGrp="1"/>
          </p:cNvSpPr>
          <p:nvPr>
            <p:ph idx="1"/>
          </p:nvPr>
        </p:nvSpPr>
        <p:spPr/>
        <p:txBody>
          <a:bodyPr/>
          <a:lstStyle/>
          <a:p>
            <a:r>
              <a:rPr lang="it-IT" sz="2000" dirty="0" smtClean="0"/>
              <a:t>Questi associati riceveranno le informazioni sui risultati intermedi che il Progetto avrà conseguito nei suoi tre anni di durata, e potranno decidere di diffondere ulteriormente le informazioni al livello nazionale e internazionale. </a:t>
            </a:r>
          </a:p>
          <a:p>
            <a:r>
              <a:rPr lang="it-IT" sz="2000" dirty="0" smtClean="0"/>
              <a:t>Sulla base di queste informazioni essi, o alcuni dei Tier2  o NGI ad essi connessi, avranno l'opportunità di partecipare alle fase di test dei componenti sviluppati ed eventualmente stabilire accordi specifici in tal senso. </a:t>
            </a:r>
          </a:p>
          <a:p>
            <a:r>
              <a:rPr lang="it-IT" sz="2000" dirty="0" smtClean="0"/>
              <a:t>L'impegno di questi partner associati è quindi quello di far parte di una rete di scambio di informazioni, aperta a una partecipazione più attiva su punti specifici di reciproco interesse.</a:t>
            </a:r>
            <a:endParaRPr lang="it-IT" sz="2000" dirty="0"/>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 unità: INFN</a:t>
            </a:r>
            <a:endParaRPr lang="it-IT" dirty="0"/>
          </a:p>
        </p:txBody>
      </p:sp>
      <p:sp>
        <p:nvSpPr>
          <p:cNvPr id="3" name="Segnaposto contenuto 2"/>
          <p:cNvSpPr>
            <a:spLocks noGrp="1"/>
          </p:cNvSpPr>
          <p:nvPr>
            <p:ph idx="1"/>
          </p:nvPr>
        </p:nvSpPr>
        <p:spPr/>
        <p:txBody>
          <a:bodyPr/>
          <a:lstStyle/>
          <a:p>
            <a:r>
              <a:rPr lang="it-IT" dirty="0" smtClean="0"/>
              <a:t>Ottimizzazione dell'accesso ai dati degli esperimenti CMS e ALICE mediante costituzione di una federazione nazionale tra i centri di analisi dei due esperimenti.</a:t>
            </a:r>
          </a:p>
          <a:p>
            <a:r>
              <a:rPr lang="it-IT" dirty="0" smtClean="0"/>
              <a:t>Ottimizzazione dell'analisi interattiva dei dati mediante lo sviluppo di un sistema di </a:t>
            </a:r>
            <a:r>
              <a:rPr lang="it-IT" dirty="0" err="1" smtClean="0"/>
              <a:t>front-end</a:t>
            </a:r>
            <a:r>
              <a:rPr lang="it-IT" dirty="0" smtClean="0"/>
              <a:t> con autenticazione che metta a disposizione degli utenti l'accesso alle funzioni della GRID e ai sistemi di </a:t>
            </a:r>
            <a:r>
              <a:rPr lang="it-IT" dirty="0" err="1" smtClean="0"/>
              <a:t>storage</a:t>
            </a:r>
            <a:r>
              <a:rPr lang="it-IT" dirty="0" smtClean="0"/>
              <a:t> e </a:t>
            </a:r>
            <a:r>
              <a:rPr lang="it-IT" dirty="0" err="1" smtClean="0"/>
              <a:t>farming</a:t>
            </a:r>
            <a:r>
              <a:rPr lang="it-IT" dirty="0" smtClean="0"/>
              <a:t> locali</a:t>
            </a:r>
            <a:r>
              <a:rPr lang="it-IT" sz="2400" dirty="0" smtClean="0"/>
              <a:t>. </a:t>
            </a:r>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 unità: INFN</a:t>
            </a:r>
            <a:endParaRPr lang="it-IT" dirty="0"/>
          </a:p>
        </p:txBody>
      </p:sp>
      <p:sp>
        <p:nvSpPr>
          <p:cNvPr id="3" name="Segnaposto contenuto 2"/>
          <p:cNvSpPr>
            <a:spLocks noGrp="1"/>
          </p:cNvSpPr>
          <p:nvPr>
            <p:ph idx="1"/>
          </p:nvPr>
        </p:nvSpPr>
        <p:spPr/>
        <p:txBody>
          <a:bodyPr/>
          <a:lstStyle/>
          <a:p>
            <a:r>
              <a:rPr lang="it-IT" sz="2000" dirty="0" smtClean="0"/>
              <a:t>Realizzazione di un sistema di analisi interattiva (ALICE, ATLAS) per lanciare sulle macchine del pool sistemi avanzati di analisi in parallelo basati su PROOF, anche mediante meccanismi di gestione automatica degli slave di ROOT (PROOF on </a:t>
            </a:r>
            <a:r>
              <a:rPr lang="it-IT" sz="2000" dirty="0" err="1" smtClean="0"/>
              <a:t>Demand</a:t>
            </a:r>
            <a:r>
              <a:rPr lang="it-IT" sz="2000" dirty="0" smtClean="0"/>
              <a:t>, </a:t>
            </a:r>
            <a:r>
              <a:rPr lang="it-IT" sz="2000" dirty="0" err="1" smtClean="0"/>
              <a:t>PoD</a:t>
            </a:r>
            <a:r>
              <a:rPr lang="it-IT" sz="2000" dirty="0" smtClean="0"/>
              <a:t>)..</a:t>
            </a:r>
          </a:p>
          <a:p>
            <a:r>
              <a:rPr lang="it-IT" sz="2000" dirty="0" smtClean="0"/>
              <a:t>Distribuzione del software di analisi nei vari centri mediante un sistema più flessibile basato sul file system distribuito CERNVM/FS e server SQUID di sito. </a:t>
            </a:r>
          </a:p>
          <a:p>
            <a:r>
              <a:rPr lang="it-IT" sz="2000" dirty="0" smtClean="0"/>
              <a:t>Data Management per la Federazione Italiana mediante popolazione dello </a:t>
            </a:r>
            <a:r>
              <a:rPr lang="it-IT" sz="2000" dirty="0" err="1" smtClean="0"/>
              <a:t>storage</a:t>
            </a:r>
            <a:r>
              <a:rPr lang="it-IT" sz="2000" dirty="0" smtClean="0"/>
              <a:t> INFN con una compia completa degli AOD nei siti; questo </a:t>
            </a:r>
            <a:r>
              <a:rPr lang="it-IT" sz="2000" dirty="0" err="1" smtClean="0"/>
              <a:t>richiedera'</a:t>
            </a:r>
            <a:r>
              <a:rPr lang="it-IT" sz="2000" dirty="0" smtClean="0"/>
              <a:t> un'adeguata pianificazione e gestione dei trasferimenti dati, tenendo conto dello spazio nei siti e dei loro interessi di analisi.</a:t>
            </a:r>
            <a:endParaRPr lang="it-IT" sz="2000" dirty="0"/>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60648"/>
            <a:ext cx="7772400" cy="1143000"/>
          </a:xfrm>
        </p:spPr>
        <p:txBody>
          <a:bodyPr/>
          <a:lstStyle/>
          <a:p>
            <a:r>
              <a:rPr lang="it-IT" dirty="0" smtClean="0"/>
              <a:t>Es. Unità: Torino</a:t>
            </a:r>
            <a:endParaRPr lang="it-IT" dirty="0"/>
          </a:p>
        </p:txBody>
      </p:sp>
      <p:sp>
        <p:nvSpPr>
          <p:cNvPr id="3" name="Segnaposto contenuto 2"/>
          <p:cNvSpPr>
            <a:spLocks noGrp="1"/>
          </p:cNvSpPr>
          <p:nvPr>
            <p:ph idx="1"/>
          </p:nvPr>
        </p:nvSpPr>
        <p:spPr>
          <a:xfrm>
            <a:off x="611560" y="1196752"/>
            <a:ext cx="7990656" cy="4824536"/>
          </a:xfrm>
        </p:spPr>
        <p:txBody>
          <a:bodyPr/>
          <a:lstStyle/>
          <a:p>
            <a:r>
              <a:rPr lang="it-IT" sz="2400" dirty="0" smtClean="0"/>
              <a:t>Sviluppo di un'infrastruttura interattiva di analisi basata su PROOF integrata nel sito WLCG. L'allocazione delle risorse per l'utilizzazione interattiva invece che attraverso lo </a:t>
            </a:r>
            <a:r>
              <a:rPr lang="it-IT" sz="2400" dirty="0" err="1" smtClean="0"/>
              <a:t>scheduler</a:t>
            </a:r>
            <a:r>
              <a:rPr lang="it-IT" sz="2400" dirty="0" smtClean="0"/>
              <a:t> </a:t>
            </a:r>
            <a:r>
              <a:rPr lang="it-IT" sz="2400" dirty="0" err="1" smtClean="0"/>
              <a:t>batch</a:t>
            </a:r>
            <a:r>
              <a:rPr lang="it-IT" sz="2400" dirty="0" smtClean="0"/>
              <a:t> PBS, con sottomissione via Grid, avverrà dinamicamente sulla base delle necessità grazie a una completa virtualizzazione delle risorse di calcolo, gestita con un </a:t>
            </a:r>
            <a:r>
              <a:rPr lang="it-IT" sz="2400" dirty="0" err="1" smtClean="0"/>
              <a:t>cloud</a:t>
            </a:r>
            <a:r>
              <a:rPr lang="it-IT" sz="2400" dirty="0" smtClean="0"/>
              <a:t> manager standard quale </a:t>
            </a:r>
            <a:r>
              <a:rPr lang="it-IT" sz="2400" dirty="0" err="1" smtClean="0"/>
              <a:t>OpenNebula</a:t>
            </a:r>
            <a:r>
              <a:rPr lang="it-IT" sz="2400" dirty="0" smtClean="0"/>
              <a:t>. </a:t>
            </a:r>
          </a:p>
          <a:p>
            <a:r>
              <a:rPr lang="it-IT" sz="2400" dirty="0" smtClean="0"/>
              <a:t>La tecnologia di aggregazione e distribuzione dei dati sui vari dischi costituenti lo </a:t>
            </a:r>
            <a:r>
              <a:rPr lang="it-IT" sz="2400" dirty="0" err="1" smtClean="0"/>
              <a:t>storage</a:t>
            </a:r>
            <a:r>
              <a:rPr lang="it-IT" sz="2400" dirty="0" smtClean="0"/>
              <a:t> sarà una tecnologia “</a:t>
            </a:r>
            <a:r>
              <a:rPr lang="it-IT" sz="2400" dirty="0" err="1" smtClean="0"/>
              <a:t>mainstream</a:t>
            </a:r>
            <a:r>
              <a:rPr lang="it-IT" sz="2400" dirty="0" smtClean="0"/>
              <a:t>” come </a:t>
            </a:r>
            <a:r>
              <a:rPr lang="it-IT" sz="2400" dirty="0" err="1" smtClean="0"/>
              <a:t>GlusterFS</a:t>
            </a:r>
            <a:r>
              <a:rPr lang="it-IT" sz="2400" dirty="0" smtClean="0"/>
              <a:t> (http://www.gluster.org/ ), molto utilizzata in ambito </a:t>
            </a:r>
            <a:r>
              <a:rPr lang="it-IT" sz="2400" dirty="0" err="1" smtClean="0"/>
              <a:t>cloud</a:t>
            </a:r>
            <a:r>
              <a:rPr lang="it-IT" sz="2400" dirty="0" smtClean="0"/>
              <a:t>, mentre i dati saranno visibili all'esterno con un'</a:t>
            </a:r>
            <a:r>
              <a:rPr lang="it-IT" sz="2400" dirty="0" err="1" smtClean="0"/>
              <a:t>interfacciastandard</a:t>
            </a:r>
            <a:r>
              <a:rPr lang="it-IT" sz="2400" dirty="0" smtClean="0"/>
              <a:t> come </a:t>
            </a:r>
            <a:r>
              <a:rPr lang="it-IT" sz="2400" dirty="0" err="1" smtClean="0"/>
              <a:t>xrootd</a:t>
            </a:r>
            <a:r>
              <a:rPr lang="it-IT" sz="2400" dirty="0" smtClean="0"/>
              <a:t> indipendente dal livello sottostante. </a:t>
            </a:r>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Es. Unità: Torino</a:t>
            </a:r>
            <a:endParaRPr lang="it-IT" dirty="0"/>
          </a:p>
        </p:txBody>
      </p:sp>
      <p:sp>
        <p:nvSpPr>
          <p:cNvPr id="3" name="Segnaposto contenuto 2"/>
          <p:cNvSpPr>
            <a:spLocks noGrp="1"/>
          </p:cNvSpPr>
          <p:nvPr>
            <p:ph idx="1"/>
          </p:nvPr>
        </p:nvSpPr>
        <p:spPr/>
        <p:txBody>
          <a:bodyPr/>
          <a:lstStyle/>
          <a:p>
            <a:r>
              <a:rPr lang="it-IT" sz="2400" dirty="0" smtClean="0"/>
              <a:t>Questa infrastruttura di analisi farà parte di una federazione nazionale, in modo da evitare la duplicazione di dati, che potranno essere acceduti su WAN con strumenti quali </a:t>
            </a:r>
            <a:r>
              <a:rPr lang="it-IT" sz="2400" dirty="0" err="1" smtClean="0"/>
              <a:t>xrootd</a:t>
            </a:r>
            <a:r>
              <a:rPr lang="it-IT" sz="2400" dirty="0" smtClean="0"/>
              <a:t> e/o </a:t>
            </a:r>
            <a:r>
              <a:rPr lang="it-IT" sz="2400" dirty="0" err="1" smtClean="0"/>
              <a:t>GlusterFS</a:t>
            </a:r>
            <a:r>
              <a:rPr lang="it-IT" sz="2400" dirty="0" smtClean="0"/>
              <a:t>. </a:t>
            </a:r>
          </a:p>
          <a:p>
            <a:r>
              <a:rPr lang="it-IT" sz="2400" dirty="0" smtClean="0"/>
              <a:t>L'infrastruttura </a:t>
            </a:r>
            <a:r>
              <a:rPr lang="it-IT" sz="2400" dirty="0" err="1" smtClean="0"/>
              <a:t>cloud</a:t>
            </a:r>
            <a:r>
              <a:rPr lang="it-IT" sz="2400" dirty="0" smtClean="0"/>
              <a:t> sottostante all'</a:t>
            </a:r>
            <a:r>
              <a:rPr lang="it-IT" sz="2400" dirty="0" err="1" smtClean="0"/>
              <a:t>Analysis</a:t>
            </a:r>
            <a:r>
              <a:rPr lang="it-IT" sz="2400" dirty="0" smtClean="0"/>
              <a:t> </a:t>
            </a:r>
            <a:r>
              <a:rPr lang="it-IT" sz="2400" dirty="0" err="1" smtClean="0"/>
              <a:t>Facility</a:t>
            </a:r>
            <a:r>
              <a:rPr lang="it-IT" sz="2400" dirty="0" smtClean="0"/>
              <a:t> di Torino sarà di uso generale: con lo scopo di verificarne la funzionalità e l'usabilità in ambiti diversi dalla Fisica delle Particelle, sono stati individuati alcuni </a:t>
            </a:r>
            <a:r>
              <a:rPr lang="it-IT" sz="2400" dirty="0" err="1" smtClean="0"/>
              <a:t>use</a:t>
            </a:r>
            <a:r>
              <a:rPr lang="it-IT" sz="2400" dirty="0" smtClean="0"/>
              <a:t> case nel campo della Fisica Medica da supportare fin dalle prime fasi.</a:t>
            </a:r>
            <a:endParaRPr lang="it-IT" sz="2400" dirty="0"/>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Modi e tempi - 1</a:t>
            </a:r>
            <a:endParaRPr lang="it-IT" dirty="0"/>
          </a:p>
        </p:txBody>
      </p:sp>
      <p:sp>
        <p:nvSpPr>
          <p:cNvPr id="3" name="Segnaposto contenuto 2"/>
          <p:cNvSpPr>
            <a:spLocks noGrp="1"/>
          </p:cNvSpPr>
          <p:nvPr>
            <p:ph idx="1"/>
          </p:nvPr>
        </p:nvSpPr>
        <p:spPr/>
        <p:txBody>
          <a:bodyPr/>
          <a:lstStyle/>
          <a:p>
            <a:r>
              <a:rPr lang="it-IT" sz="2000" dirty="0" smtClean="0"/>
              <a:t>L'organizzazione complessiva del lavoro prevede che tali obiettivi vengano perseguiti in larga autonomia dalle singole unità, e per questo sono state volutamente evitate strette dipendenze fra le attività di unità diverse. </a:t>
            </a:r>
          </a:p>
          <a:p>
            <a:r>
              <a:rPr lang="it-IT" sz="2000" dirty="0" smtClean="0"/>
              <a:t>- PRIMO ANNO: Come linea generale, il progetto prevede che tutte le unità abbiano concluso la fase preliminare del lavoro entro il primo anno del progetto. Tale fase include: </a:t>
            </a:r>
          </a:p>
          <a:p>
            <a:pPr lvl="1"/>
            <a:r>
              <a:rPr lang="it-IT" sz="1600" dirty="0" smtClean="0"/>
              <a:t>i) installazione e test dei componenti tecnologici costitutivi delle soluzioni che si vogliono utilizzare; </a:t>
            </a:r>
          </a:p>
          <a:p>
            <a:pPr lvl="1"/>
            <a:r>
              <a:rPr lang="it-IT" sz="1600" dirty="0" err="1" smtClean="0"/>
              <a:t>ii</a:t>
            </a:r>
            <a:r>
              <a:rPr lang="it-IT" sz="1600" dirty="0" smtClean="0"/>
              <a:t>) decisione su quali specifiche attività </a:t>
            </a:r>
            <a:r>
              <a:rPr lang="it-IT" sz="1600" dirty="0" err="1" smtClean="0"/>
              <a:t>non-HEP</a:t>
            </a:r>
            <a:r>
              <a:rPr lang="it-IT" sz="1600" dirty="0" smtClean="0"/>
              <a:t> si intendono esplorare per verificare la generalità delle soluzioni proposte e dimostrarne l'utilità per comunità diverse da HEP.</a:t>
            </a:r>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Modi e tempi - 2</a:t>
            </a:r>
            <a:endParaRPr lang="it-IT" dirty="0"/>
          </a:p>
        </p:txBody>
      </p:sp>
      <p:sp>
        <p:nvSpPr>
          <p:cNvPr id="3" name="Segnaposto contenuto 2"/>
          <p:cNvSpPr>
            <a:spLocks noGrp="1"/>
          </p:cNvSpPr>
          <p:nvPr>
            <p:ph idx="1"/>
          </p:nvPr>
        </p:nvSpPr>
        <p:spPr/>
        <p:txBody>
          <a:bodyPr/>
          <a:lstStyle/>
          <a:p>
            <a:r>
              <a:rPr lang="it-IT" sz="2400" dirty="0" smtClean="0"/>
              <a:t>- SECONDO ANNO: </a:t>
            </a:r>
          </a:p>
          <a:p>
            <a:r>
              <a:rPr lang="it-IT" sz="2400" dirty="0" smtClean="0"/>
              <a:t>Il secondo anno si focalizzerà sull'implementazione: entro la fine del secondo anno le soluzioni proposte dovranno essere state realizzate in modo che ne permette una significativa </a:t>
            </a:r>
            <a:r>
              <a:rPr lang="it-IT" sz="2400" dirty="0" err="1" smtClean="0"/>
              <a:t>verifca</a:t>
            </a:r>
            <a:r>
              <a:rPr lang="it-IT" sz="2400" dirty="0" smtClean="0"/>
              <a:t> e un eventuale utilizzo, senza però necessariamente essere implementate in produzione né estese alla totalità delle risorse di calcolo presenti nelle farm di livello Tier-2. </a:t>
            </a:r>
          </a:p>
          <a:p>
            <a:r>
              <a:rPr lang="it-IT" sz="2400" dirty="0" smtClean="0"/>
              <a:t>Dovrà essere stata realizzata una documentazione esaustiva del set-up e dei risultati, che sia sufficientemente</a:t>
            </a:r>
          </a:p>
          <a:p>
            <a:endParaRPr lang="it-IT" sz="2400" dirty="0"/>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260648"/>
            <a:ext cx="7772400" cy="1143000"/>
          </a:xfrm>
        </p:spPr>
        <p:txBody>
          <a:bodyPr/>
          <a:lstStyle/>
          <a:p>
            <a:r>
              <a:rPr lang="it-IT" dirty="0" smtClean="0"/>
              <a:t>Modi e tempi - 3</a:t>
            </a:r>
            <a:endParaRPr lang="it-IT" dirty="0"/>
          </a:p>
        </p:txBody>
      </p:sp>
      <p:sp>
        <p:nvSpPr>
          <p:cNvPr id="3" name="Segnaposto contenuto 2"/>
          <p:cNvSpPr>
            <a:spLocks noGrp="1"/>
          </p:cNvSpPr>
          <p:nvPr>
            <p:ph idx="1"/>
          </p:nvPr>
        </p:nvSpPr>
        <p:spPr>
          <a:xfrm>
            <a:off x="611560" y="1412776"/>
            <a:ext cx="7848872" cy="4608512"/>
          </a:xfrm>
        </p:spPr>
        <p:txBody>
          <a:bodyPr/>
          <a:lstStyle/>
          <a:p>
            <a:r>
              <a:rPr lang="it-IT" sz="2000" dirty="0" smtClean="0"/>
              <a:t>chiara ed estesa da permettere alle collaborazioni nazionali e internazionali (inclusi gli esperimenti a LHC), o a siti specifici che ne fanno parte, di unirsi al Progetto nello sperimentare le soluzioni che sembrino più interessanti e di fornire a loro volta input significativi prima della conclusione del secondo anno del Progetto.</a:t>
            </a:r>
          </a:p>
          <a:p>
            <a:r>
              <a:rPr lang="it-IT" sz="2000" dirty="0" smtClean="0"/>
              <a:t>- TERZO ANNO: </a:t>
            </a:r>
          </a:p>
          <a:p>
            <a:r>
              <a:rPr lang="it-IT" sz="2000" dirty="0" smtClean="0"/>
              <a:t>Nel terzo anno del progetto si realizzerà uno studio comparativo delle soluzioni implementate e si deciderà l'estensione di almeno una parte</a:t>
            </a:r>
          </a:p>
          <a:p>
            <a:r>
              <a:rPr lang="it-IT" sz="2000" dirty="0" smtClean="0"/>
              <a:t>significativa di esse alla totalità delle risorse dei Tier-2 interessati e l'inserimento conseguente nelle attività correnti degli esperimenti. Sempre nel terzo anno si dovrà</a:t>
            </a:r>
          </a:p>
          <a:p>
            <a:r>
              <a:rPr lang="it-IT" sz="2000" dirty="0" smtClean="0"/>
              <a:t>verificare l'aumentato utilizzo delle installazioni da parte di comunità diverse da HEP.</a:t>
            </a:r>
            <a:endParaRPr lang="it-IT" sz="2000" dirty="0"/>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Organizzazione</a:t>
            </a:r>
            <a:endParaRPr lang="it-IT" dirty="0"/>
          </a:p>
        </p:txBody>
      </p:sp>
      <p:sp>
        <p:nvSpPr>
          <p:cNvPr id="3" name="Segnaposto contenuto 2"/>
          <p:cNvSpPr>
            <a:spLocks noGrp="1"/>
          </p:cNvSpPr>
          <p:nvPr>
            <p:ph idx="1"/>
          </p:nvPr>
        </p:nvSpPr>
        <p:spPr/>
        <p:txBody>
          <a:bodyPr/>
          <a:lstStyle/>
          <a:p>
            <a:r>
              <a:rPr lang="it-IT" sz="3200" dirty="0" smtClean="0"/>
              <a:t>Promesso nel progetto inviato:</a:t>
            </a:r>
          </a:p>
          <a:p>
            <a:pPr lvl="1"/>
            <a:r>
              <a:rPr lang="it-IT" sz="2800" dirty="0" smtClean="0"/>
              <a:t>Teleconferenza mensile con documentazione stato lavori in corso nelle unità</a:t>
            </a:r>
          </a:p>
          <a:p>
            <a:pPr lvl="1"/>
            <a:r>
              <a:rPr lang="it-IT" sz="2800" dirty="0" smtClean="0"/>
              <a:t>Brevi riunioni di persona tendenzialmente semestrali</a:t>
            </a:r>
          </a:p>
          <a:p>
            <a:pPr lvl="1"/>
            <a:r>
              <a:rPr lang="it-IT" sz="2800" dirty="0" smtClean="0"/>
              <a:t>Workshop annuali di un paio di giorni</a:t>
            </a:r>
          </a:p>
          <a:p>
            <a:pPr lvl="2"/>
            <a:r>
              <a:rPr lang="it-IT" dirty="0" smtClean="0"/>
              <a:t>Si potrebbe associare a workshop CCR?</a:t>
            </a:r>
            <a:endParaRPr lang="it-IT" dirty="0"/>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0"/>
            <a:ext cx="7772400" cy="1143000"/>
          </a:xfrm>
        </p:spPr>
        <p:txBody>
          <a:bodyPr/>
          <a:lstStyle/>
          <a:p>
            <a:r>
              <a:rPr lang="it-IT" dirty="0" err="1" smtClean="0"/>
              <a:t>Prin</a:t>
            </a:r>
            <a:r>
              <a:rPr lang="it-IT" dirty="0" smtClean="0"/>
              <a:t> “Calcolo LHC”</a:t>
            </a:r>
            <a:endParaRPr lang="it-IT" dirty="0"/>
          </a:p>
        </p:txBody>
      </p:sp>
      <p:sp>
        <p:nvSpPr>
          <p:cNvPr id="3" name="Segnaposto contenuto 2"/>
          <p:cNvSpPr>
            <a:spLocks noGrp="1"/>
          </p:cNvSpPr>
          <p:nvPr>
            <p:ph idx="1"/>
          </p:nvPr>
        </p:nvSpPr>
        <p:spPr>
          <a:xfrm>
            <a:off x="611560" y="1124744"/>
            <a:ext cx="8208912" cy="5400600"/>
          </a:xfrm>
        </p:spPr>
        <p:txBody>
          <a:bodyPr/>
          <a:lstStyle/>
          <a:p>
            <a:r>
              <a:rPr lang="it-IT" sz="2400" dirty="0" smtClean="0"/>
              <a:t>Il PRIN ha molta sinergia con le attività WLCG</a:t>
            </a:r>
          </a:p>
          <a:p>
            <a:pPr lvl="1"/>
            <a:r>
              <a:rPr lang="it-IT" sz="2000" dirty="0" smtClean="0"/>
              <a:t>“Sviluppo di tecnologie per l'ottimizzazione dell'accesso ai dati di LHC, trasferibili ad altri domini scientifici, mediante l'approccio del </a:t>
            </a:r>
            <a:r>
              <a:rPr lang="it-IT" sz="2000" dirty="0" err="1" smtClean="0"/>
              <a:t>grid</a:t>
            </a:r>
            <a:r>
              <a:rPr lang="it-IT" sz="2000" dirty="0" smtClean="0"/>
              <a:t> e del </a:t>
            </a:r>
            <a:r>
              <a:rPr lang="it-IT" sz="2000" dirty="0" err="1" smtClean="0"/>
              <a:t>cloud</a:t>
            </a:r>
            <a:r>
              <a:rPr lang="it-IT" sz="2000" dirty="0" smtClean="0"/>
              <a:t> </a:t>
            </a:r>
            <a:r>
              <a:rPr lang="it-IT" sz="2000" dirty="0" err="1" smtClean="0"/>
              <a:t>computing</a:t>
            </a:r>
            <a:r>
              <a:rPr lang="it-IT" sz="2000" dirty="0" smtClean="0"/>
              <a:t>”</a:t>
            </a:r>
          </a:p>
          <a:p>
            <a:pPr lvl="1"/>
            <a:r>
              <a:rPr lang="it-IT" sz="2000" dirty="0" smtClean="0"/>
              <a:t>12 sedi inclusa una unità INFN (responsabile G. Maron, per CNAF, LNF, LNL, Pisa), tutti Tier2 in (ALICE, ATLAS, CMS), Tier3: BO (</a:t>
            </a:r>
            <a:r>
              <a:rPr lang="it-IT" sz="2000" dirty="0" err="1" smtClean="0"/>
              <a:t>atlas</a:t>
            </a:r>
            <a:r>
              <a:rPr lang="it-IT" sz="2000" dirty="0" smtClean="0"/>
              <a:t> e CMS), GE( ATLAS), PG(CMS), TS(ALICE, CMS)</a:t>
            </a:r>
          </a:p>
          <a:p>
            <a:pPr lvl="1"/>
            <a:r>
              <a:rPr lang="it-IT" sz="2000" dirty="0" smtClean="0"/>
              <a:t>Sinergie certe anche con </a:t>
            </a:r>
            <a:r>
              <a:rPr lang="it-IT" sz="2000" dirty="0" smtClean="0"/>
              <a:t>  “</a:t>
            </a:r>
            <a:r>
              <a:rPr lang="it-IT" sz="2000" dirty="0" err="1" smtClean="0"/>
              <a:t>Cloud</a:t>
            </a:r>
            <a:r>
              <a:rPr lang="it-IT" sz="2000" dirty="0" smtClean="0"/>
              <a:t> INFN” “Data </a:t>
            </a:r>
            <a:r>
              <a:rPr lang="it-IT" sz="2000" dirty="0" err="1" smtClean="0"/>
              <a:t>Preservation</a:t>
            </a:r>
            <a:r>
              <a:rPr lang="it-IT" sz="2000" dirty="0" smtClean="0"/>
              <a:t>”, altro?</a:t>
            </a:r>
            <a:endParaRPr lang="it-IT" sz="2000" dirty="0" smtClean="0"/>
          </a:p>
          <a:p>
            <a:pPr lvl="1"/>
            <a:r>
              <a:rPr lang="it-IT" sz="2000" dirty="0" smtClean="0"/>
              <a:t>P.I. L. </a:t>
            </a:r>
            <a:r>
              <a:rPr lang="it-IT" sz="2000" dirty="0" err="1" smtClean="0"/>
              <a:t>Perini</a:t>
            </a:r>
            <a:endParaRPr lang="it-IT" sz="2000" dirty="0" smtClean="0"/>
          </a:p>
          <a:p>
            <a:pPr lvl="2"/>
            <a:r>
              <a:rPr lang="it-IT" sz="1800" b="1" dirty="0" smtClean="0"/>
              <a:t>MIUR vede questi PRIN come preparazione  Horizon2020</a:t>
            </a:r>
          </a:p>
          <a:p>
            <a:r>
              <a:rPr lang="it-IT" sz="2400" dirty="0" smtClean="0"/>
              <a:t>Fondi attesi per 1-feb-13, data di inizio ufficiale</a:t>
            </a:r>
          </a:p>
          <a:p>
            <a:pPr lvl="1"/>
            <a:r>
              <a:rPr lang="it-IT" sz="2000" dirty="0" smtClean="0"/>
              <a:t>In alcune sedi già arrivati anticipi (50% </a:t>
            </a:r>
            <a:r>
              <a:rPr lang="it-IT" sz="2000" dirty="0" err="1" smtClean="0"/>
              <a:t>unimi…</a:t>
            </a:r>
            <a:r>
              <a:rPr lang="it-IT" sz="2000" dirty="0" smtClean="0"/>
              <a:t>)</a:t>
            </a:r>
          </a:p>
          <a:p>
            <a:pPr lvl="1"/>
            <a:endParaRPr lang="it-IT" sz="2000" dirty="0" smtClean="0"/>
          </a:p>
          <a:p>
            <a:pPr lvl="1">
              <a:buNone/>
            </a:pPr>
            <a:endParaRPr lang="it-IT" sz="2000" dirty="0"/>
          </a:p>
        </p:txBody>
      </p:sp>
      <p:sp>
        <p:nvSpPr>
          <p:cNvPr id="4" name="Segnaposto data 3"/>
          <p:cNvSpPr>
            <a:spLocks noGrp="1"/>
          </p:cNvSpPr>
          <p:nvPr>
            <p:ph type="dt" sz="half" idx="10"/>
          </p:nvPr>
        </p:nvSpPr>
        <p:spPr>
          <a:xfrm>
            <a:off x="685800" y="6248400"/>
            <a:ext cx="2446040" cy="492968"/>
          </a:xfrm>
        </p:spPr>
        <p:txBody>
          <a:bodyPr/>
          <a:lstStyle/>
          <a:p>
            <a:r>
              <a:rPr lang="it-IT" smtClean="0"/>
              <a:t>CCR12 Dicembre 2012 </a:t>
            </a:r>
            <a:endParaRPr lang="en-US" dirty="0"/>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Stato Attuale</a:t>
            </a:r>
            <a:endParaRPr lang="it-IT" dirty="0"/>
          </a:p>
        </p:txBody>
      </p:sp>
      <p:sp>
        <p:nvSpPr>
          <p:cNvPr id="3" name="Segnaposto contenuto 2"/>
          <p:cNvSpPr>
            <a:spLocks noGrp="1"/>
          </p:cNvSpPr>
          <p:nvPr>
            <p:ph idx="1"/>
          </p:nvPr>
        </p:nvSpPr>
        <p:spPr/>
        <p:txBody>
          <a:bodyPr/>
          <a:lstStyle/>
          <a:p>
            <a:r>
              <a:rPr lang="it-IT" dirty="0" smtClean="0"/>
              <a:t>Le attività sono proseguite dopo l’invio della domanda per il PRIN</a:t>
            </a:r>
          </a:p>
          <a:p>
            <a:r>
              <a:rPr lang="it-IT" dirty="0" smtClean="0"/>
              <a:t>Abbiamo fatto una prima riunione informale a Roma a fine novembre</a:t>
            </a:r>
          </a:p>
          <a:p>
            <a:pPr lvl="1"/>
            <a:r>
              <a:rPr lang="it-IT" dirty="0" smtClean="0"/>
              <a:t>Per molte unità circa metà del lavoro previsto per il primo anno e’ stato già fatto</a:t>
            </a:r>
          </a:p>
          <a:p>
            <a:r>
              <a:rPr lang="it-IT" dirty="0" smtClean="0"/>
              <a:t>Seguono alcune </a:t>
            </a:r>
            <a:r>
              <a:rPr lang="it-IT" dirty="0" err="1" smtClean="0"/>
              <a:t>slides</a:t>
            </a:r>
            <a:r>
              <a:rPr lang="it-IT" dirty="0" smtClean="0"/>
              <a:t> presentate da CMS e ATLAS alla riunione</a:t>
            </a:r>
            <a:endParaRPr lang="it-IT" dirty="0"/>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Ottimizzazione</a:t>
            </a:r>
            <a:r>
              <a:rPr lang="en-US" dirty="0" smtClean="0"/>
              <a:t> per </a:t>
            </a:r>
            <a:r>
              <a:rPr lang="en-US" dirty="0" err="1" smtClean="0"/>
              <a:t>analisi</a:t>
            </a:r>
            <a:r>
              <a:rPr lang="en-US" dirty="0" smtClean="0"/>
              <a:t> </a:t>
            </a:r>
            <a:endParaRPr lang="en-US" dirty="0"/>
          </a:p>
        </p:txBody>
      </p:sp>
      <p:sp>
        <p:nvSpPr>
          <p:cNvPr id="3" name="Content Placeholder 2"/>
          <p:cNvSpPr>
            <a:spLocks noGrp="1"/>
          </p:cNvSpPr>
          <p:nvPr>
            <p:ph idx="1"/>
          </p:nvPr>
        </p:nvSpPr>
        <p:spPr/>
        <p:txBody>
          <a:bodyPr>
            <a:normAutofit fontScale="92500"/>
          </a:bodyPr>
          <a:lstStyle/>
          <a:p>
            <a:r>
              <a:rPr lang="en-US" dirty="0" smtClean="0"/>
              <a:t>CMS/Italy </a:t>
            </a:r>
            <a:r>
              <a:rPr lang="en-US" dirty="0" err="1" smtClean="0"/>
              <a:t>sta</a:t>
            </a:r>
            <a:r>
              <a:rPr lang="en-US" dirty="0" smtClean="0"/>
              <a:t> </a:t>
            </a:r>
            <a:r>
              <a:rPr lang="en-US" dirty="0" err="1" smtClean="0"/>
              <a:t>lavorando</a:t>
            </a:r>
            <a:r>
              <a:rPr lang="en-US" dirty="0" smtClean="0"/>
              <a:t> </a:t>
            </a:r>
            <a:r>
              <a:rPr lang="en-US" dirty="0" err="1" smtClean="0"/>
              <a:t>all’ottimizzazione</a:t>
            </a:r>
            <a:r>
              <a:rPr lang="en-US" dirty="0" smtClean="0"/>
              <a:t> </a:t>
            </a:r>
            <a:r>
              <a:rPr lang="en-US" dirty="0" err="1" smtClean="0"/>
              <a:t>dei</a:t>
            </a:r>
            <a:r>
              <a:rPr lang="en-US" dirty="0" smtClean="0"/>
              <a:t> </a:t>
            </a:r>
            <a:r>
              <a:rPr lang="en-US" dirty="0" err="1" smtClean="0"/>
              <a:t>centri</a:t>
            </a:r>
            <a:r>
              <a:rPr lang="en-US" dirty="0" smtClean="0"/>
              <a:t> di </a:t>
            </a:r>
            <a:r>
              <a:rPr lang="en-US" dirty="0" err="1" smtClean="0"/>
              <a:t>calcolo</a:t>
            </a:r>
            <a:r>
              <a:rPr lang="en-US" dirty="0" smtClean="0"/>
              <a:t> per </a:t>
            </a:r>
            <a:r>
              <a:rPr lang="en-US" dirty="0" err="1" smtClean="0"/>
              <a:t>l’analisi</a:t>
            </a:r>
            <a:r>
              <a:rPr lang="en-US" dirty="0" smtClean="0"/>
              <a:t> da circa un </a:t>
            </a:r>
            <a:r>
              <a:rPr lang="en-US" dirty="0" err="1" smtClean="0"/>
              <a:t>annetto</a:t>
            </a:r>
            <a:endParaRPr lang="en-US" dirty="0" smtClean="0"/>
          </a:p>
          <a:p>
            <a:r>
              <a:rPr lang="en-US" dirty="0" smtClean="0"/>
              <a:t>2012: </a:t>
            </a:r>
            <a:r>
              <a:rPr lang="en-US" dirty="0" err="1" smtClean="0"/>
              <a:t>presentato</a:t>
            </a:r>
            <a:r>
              <a:rPr lang="en-US" dirty="0" smtClean="0"/>
              <a:t> un primo </a:t>
            </a:r>
            <a:r>
              <a:rPr lang="en-US" dirty="0" err="1" smtClean="0"/>
              <a:t>documento</a:t>
            </a:r>
            <a:r>
              <a:rPr lang="en-US" dirty="0" smtClean="0"/>
              <a:t> </a:t>
            </a:r>
            <a:r>
              <a:rPr lang="en-US" dirty="0" err="1" smtClean="0"/>
              <a:t>ai</a:t>
            </a:r>
            <a:r>
              <a:rPr lang="en-US" dirty="0" smtClean="0"/>
              <a:t> referees INFN</a:t>
            </a:r>
          </a:p>
          <a:p>
            <a:endParaRPr lang="en-US" dirty="0"/>
          </a:p>
          <a:p>
            <a:r>
              <a:rPr lang="en-US" dirty="0" smtClean="0"/>
              <a:t>Con </a:t>
            </a:r>
            <a:r>
              <a:rPr lang="en-US" dirty="0" err="1" smtClean="0"/>
              <a:t>ottimizzatione</a:t>
            </a:r>
            <a:r>
              <a:rPr lang="en-US" dirty="0" smtClean="0"/>
              <a:t> </a:t>
            </a:r>
            <a:r>
              <a:rPr lang="en-US" dirty="0" err="1" smtClean="0"/>
              <a:t>intendiamo</a:t>
            </a:r>
            <a:r>
              <a:rPr lang="en-US" dirty="0" smtClean="0"/>
              <a:t> </a:t>
            </a:r>
            <a:r>
              <a:rPr lang="en-US" dirty="0" err="1" smtClean="0"/>
              <a:t>un’attivita</a:t>
            </a:r>
            <a:r>
              <a:rPr lang="en-US" dirty="0" smtClean="0"/>
              <a:t>’ </a:t>
            </a:r>
            <a:r>
              <a:rPr lang="en-US" dirty="0" err="1" smtClean="0"/>
              <a:t>generica</a:t>
            </a:r>
            <a:r>
              <a:rPr lang="en-US" dirty="0" smtClean="0"/>
              <a:t> </a:t>
            </a:r>
            <a:r>
              <a:rPr lang="en-US" dirty="0" err="1" smtClean="0"/>
              <a:t>che</a:t>
            </a:r>
            <a:r>
              <a:rPr lang="en-US" dirty="0" smtClean="0"/>
              <a:t> </a:t>
            </a:r>
            <a:r>
              <a:rPr lang="en-US" dirty="0" err="1" smtClean="0"/>
              <a:t>possa</a:t>
            </a:r>
            <a:r>
              <a:rPr lang="en-US" dirty="0" smtClean="0"/>
              <a:t> </a:t>
            </a:r>
            <a:r>
              <a:rPr lang="en-US" dirty="0" err="1" smtClean="0"/>
              <a:t>essere</a:t>
            </a:r>
            <a:r>
              <a:rPr lang="en-US" dirty="0" smtClean="0"/>
              <a:t> </a:t>
            </a:r>
            <a:r>
              <a:rPr lang="en-US" dirty="0" err="1" smtClean="0"/>
              <a:t>realizzata</a:t>
            </a:r>
            <a:r>
              <a:rPr lang="en-US" dirty="0" smtClean="0"/>
              <a:t> </a:t>
            </a:r>
            <a:r>
              <a:rPr lang="en-US" dirty="0" err="1" smtClean="0"/>
              <a:t>sia</a:t>
            </a:r>
            <a:r>
              <a:rPr lang="en-US" dirty="0" smtClean="0"/>
              <a:t> in un T2 </a:t>
            </a:r>
            <a:r>
              <a:rPr lang="en-US" dirty="0" err="1" smtClean="0"/>
              <a:t>che</a:t>
            </a:r>
            <a:r>
              <a:rPr lang="en-US" dirty="0" smtClean="0"/>
              <a:t> in un T3 </a:t>
            </a:r>
            <a:r>
              <a:rPr lang="en-US" dirty="0" err="1" smtClean="0"/>
              <a:t>che</a:t>
            </a:r>
            <a:r>
              <a:rPr lang="en-US" dirty="0" smtClean="0"/>
              <a:t> al T1, e </a:t>
            </a:r>
            <a:r>
              <a:rPr lang="en-US" dirty="0" err="1" smtClean="0"/>
              <a:t>che</a:t>
            </a:r>
            <a:r>
              <a:rPr lang="en-US" dirty="0" smtClean="0"/>
              <a:t> </a:t>
            </a:r>
            <a:r>
              <a:rPr lang="en-US" dirty="0" err="1" smtClean="0"/>
              <a:t>renda</a:t>
            </a:r>
            <a:r>
              <a:rPr lang="en-US" dirty="0" smtClean="0"/>
              <a:t> </a:t>
            </a:r>
            <a:r>
              <a:rPr lang="en-US" dirty="0" err="1" smtClean="0"/>
              <a:t>piu</a:t>
            </a:r>
            <a:r>
              <a:rPr lang="en-US" dirty="0" smtClean="0"/>
              <a:t>’ facile </a:t>
            </a:r>
            <a:r>
              <a:rPr lang="en-US" dirty="0" err="1" smtClean="0"/>
              <a:t>l’analisi</a:t>
            </a:r>
            <a:r>
              <a:rPr lang="en-US" dirty="0" smtClean="0"/>
              <a:t> da parte </a:t>
            </a:r>
            <a:r>
              <a:rPr lang="en-US" dirty="0" err="1" smtClean="0"/>
              <a:t>degli</a:t>
            </a:r>
            <a:r>
              <a:rPr lang="en-US" dirty="0" smtClean="0"/>
              <a:t> </a:t>
            </a:r>
            <a:r>
              <a:rPr lang="en-US" dirty="0" err="1" smtClean="0"/>
              <a:t>utenti</a:t>
            </a:r>
            <a:endParaRPr lang="en-US" dirty="0" smtClean="0"/>
          </a:p>
          <a:p>
            <a:endParaRPr lang="en-US" dirty="0"/>
          </a:p>
        </p:txBody>
      </p:sp>
    </p:spTree>
    <p:extLst>
      <p:ext uri="{BB962C8B-B14F-4D97-AF65-F5344CB8AC3E}">
        <p14:creationId xmlns="" xmlns:p14="http://schemas.microsoft.com/office/powerpoint/2010/main" val="14864585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Alcuni</a:t>
            </a:r>
            <a:r>
              <a:rPr lang="en-US" dirty="0" smtClean="0"/>
              <a:t> </a:t>
            </a:r>
            <a:r>
              <a:rPr lang="en-US" dirty="0" err="1" smtClean="0"/>
              <a:t>esempi</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smtClean="0"/>
              <a:t>Realizzazione</a:t>
            </a:r>
            <a:r>
              <a:rPr lang="en-US" dirty="0" smtClean="0"/>
              <a:t> di procedure di </a:t>
            </a:r>
            <a:r>
              <a:rPr lang="en-US" b="1" dirty="0" smtClean="0"/>
              <a:t>Login </a:t>
            </a:r>
            <a:r>
              <a:rPr lang="en-US" b="1" dirty="0" err="1" smtClean="0"/>
              <a:t>comune</a:t>
            </a:r>
            <a:r>
              <a:rPr lang="en-US" b="1" dirty="0" smtClean="0"/>
              <a:t> </a:t>
            </a:r>
            <a:r>
              <a:rPr lang="en-US" dirty="0" smtClean="0"/>
              <a:t>per </a:t>
            </a:r>
            <a:r>
              <a:rPr lang="en-US" dirty="0" err="1" smtClean="0"/>
              <a:t>tutta</a:t>
            </a:r>
            <a:r>
              <a:rPr lang="en-US" dirty="0" smtClean="0"/>
              <a:t> CMS Italia (per </a:t>
            </a:r>
            <a:r>
              <a:rPr lang="en-US" dirty="0" err="1" smtClean="0"/>
              <a:t>esempio</a:t>
            </a:r>
            <a:r>
              <a:rPr lang="en-US" dirty="0" smtClean="0"/>
              <a:t>, via AAI)</a:t>
            </a:r>
          </a:p>
          <a:p>
            <a:r>
              <a:rPr lang="en-US" dirty="0" err="1" smtClean="0"/>
              <a:t>Realizzare</a:t>
            </a:r>
            <a:r>
              <a:rPr lang="en-US" dirty="0" smtClean="0"/>
              <a:t> </a:t>
            </a:r>
            <a:r>
              <a:rPr lang="en-US" dirty="0" err="1" smtClean="0"/>
              <a:t>prototipi</a:t>
            </a:r>
            <a:r>
              <a:rPr lang="en-US" dirty="0" smtClean="0"/>
              <a:t> di </a:t>
            </a:r>
            <a:r>
              <a:rPr lang="en-US" dirty="0" err="1" smtClean="0"/>
              <a:t>configurazioni</a:t>
            </a:r>
            <a:r>
              <a:rPr lang="en-US" dirty="0" smtClean="0"/>
              <a:t> di </a:t>
            </a:r>
            <a:r>
              <a:rPr lang="en-US" dirty="0" err="1" smtClean="0"/>
              <a:t>sistemi</a:t>
            </a:r>
            <a:r>
              <a:rPr lang="en-US" dirty="0" smtClean="0"/>
              <a:t> batch per</a:t>
            </a:r>
          </a:p>
          <a:p>
            <a:pPr lvl="1"/>
            <a:r>
              <a:rPr lang="en-US" b="1" dirty="0" smtClean="0"/>
              <a:t>UI on demand </a:t>
            </a:r>
            <a:r>
              <a:rPr lang="en-US" dirty="0" smtClean="0"/>
              <a:t>(via pool di </a:t>
            </a:r>
            <a:r>
              <a:rPr lang="en-US" dirty="0" err="1" smtClean="0"/>
              <a:t>macchine</a:t>
            </a:r>
            <a:r>
              <a:rPr lang="en-US" dirty="0" smtClean="0"/>
              <a:t> / share con WN)</a:t>
            </a:r>
          </a:p>
          <a:p>
            <a:pPr lvl="1"/>
            <a:r>
              <a:rPr lang="en-US" dirty="0" err="1" smtClean="0"/>
              <a:t>Richiesta</a:t>
            </a:r>
            <a:r>
              <a:rPr lang="en-US" dirty="0" smtClean="0"/>
              <a:t> di </a:t>
            </a:r>
            <a:r>
              <a:rPr lang="en-US" dirty="0" err="1" smtClean="0"/>
              <a:t>sistemi</a:t>
            </a:r>
            <a:r>
              <a:rPr lang="en-US" dirty="0" smtClean="0"/>
              <a:t> </a:t>
            </a:r>
            <a:r>
              <a:rPr lang="en-US" b="1" dirty="0" smtClean="0"/>
              <a:t>multi core per </a:t>
            </a:r>
            <a:r>
              <a:rPr lang="en-US" b="1" dirty="0" err="1" smtClean="0"/>
              <a:t>ProofLite</a:t>
            </a:r>
            <a:endParaRPr lang="en-US" b="1" dirty="0" smtClean="0"/>
          </a:p>
          <a:p>
            <a:pPr lvl="1"/>
            <a:r>
              <a:rPr lang="en-US" b="1" dirty="0" err="1" smtClean="0"/>
              <a:t>Molti</a:t>
            </a:r>
            <a:r>
              <a:rPr lang="en-US" b="1" dirty="0" smtClean="0"/>
              <a:t> cores per Proof</a:t>
            </a:r>
          </a:p>
          <a:p>
            <a:pPr lvl="1"/>
            <a:r>
              <a:rPr lang="en-US" b="1" dirty="0" smtClean="0"/>
              <a:t>Code </a:t>
            </a:r>
            <a:r>
              <a:rPr lang="en-US" b="1" dirty="0" err="1" smtClean="0"/>
              <a:t>locali</a:t>
            </a:r>
            <a:r>
              <a:rPr lang="en-US" b="1" dirty="0" smtClean="0"/>
              <a:t> </a:t>
            </a:r>
            <a:r>
              <a:rPr lang="en-US" dirty="0" smtClean="0"/>
              <a:t>ad alto throughput</a:t>
            </a:r>
          </a:p>
          <a:p>
            <a:r>
              <a:rPr lang="en-US" b="1" dirty="0" smtClean="0"/>
              <a:t>Caching</a:t>
            </a:r>
            <a:r>
              <a:rPr lang="en-US" dirty="0" smtClean="0"/>
              <a:t> </a:t>
            </a:r>
            <a:r>
              <a:rPr lang="en-US" dirty="0" err="1" smtClean="0"/>
              <a:t>intelligente</a:t>
            </a:r>
            <a:r>
              <a:rPr lang="en-US" dirty="0" smtClean="0"/>
              <a:t> via </a:t>
            </a:r>
            <a:r>
              <a:rPr lang="en-US" b="1" dirty="0" err="1" smtClean="0"/>
              <a:t>Xrootd</a:t>
            </a:r>
            <a:r>
              <a:rPr lang="en-US" dirty="0" smtClean="0"/>
              <a:t> come frontend di </a:t>
            </a:r>
            <a:r>
              <a:rPr lang="en-US" dirty="0" err="1" smtClean="0"/>
              <a:t>siti</a:t>
            </a:r>
            <a:r>
              <a:rPr lang="en-US" dirty="0" smtClean="0"/>
              <a:t> di </a:t>
            </a:r>
            <a:r>
              <a:rPr lang="en-US" dirty="0" err="1" smtClean="0"/>
              <a:t>analisi</a:t>
            </a:r>
            <a:r>
              <a:rPr lang="en-US" dirty="0" smtClean="0"/>
              <a:t> (</a:t>
            </a:r>
            <a:r>
              <a:rPr lang="en-US" dirty="0" err="1" smtClean="0"/>
              <a:t>anche</a:t>
            </a:r>
            <a:r>
              <a:rPr lang="en-US" dirty="0" smtClean="0"/>
              <a:t> multilayer)</a:t>
            </a:r>
          </a:p>
          <a:p>
            <a:endParaRPr lang="en-US" dirty="0" smtClean="0"/>
          </a:p>
          <a:p>
            <a:pPr lvl="1"/>
            <a:endParaRPr lang="en-US" dirty="0"/>
          </a:p>
        </p:txBody>
      </p:sp>
    </p:spTree>
    <p:extLst>
      <p:ext uri="{BB962C8B-B14F-4D97-AF65-F5344CB8AC3E}">
        <p14:creationId xmlns="" xmlns:p14="http://schemas.microsoft.com/office/powerpoint/2010/main" val="2851482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Sviluppo</a:t>
            </a:r>
            <a:r>
              <a:rPr lang="en-US" dirty="0" smtClean="0"/>
              <a:t> Tools di </a:t>
            </a:r>
            <a:r>
              <a:rPr lang="en-US" dirty="0" err="1" smtClean="0"/>
              <a:t>analisi</a:t>
            </a:r>
            <a:r>
              <a:rPr lang="en-US" dirty="0" smtClean="0"/>
              <a:t> </a:t>
            </a:r>
            <a:r>
              <a:rPr lang="en-US" dirty="0" err="1" smtClean="0"/>
              <a:t>distribuita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Il tool </a:t>
            </a:r>
            <a:r>
              <a:rPr lang="en-US" dirty="0" err="1" smtClean="0"/>
              <a:t>attuale</a:t>
            </a:r>
            <a:r>
              <a:rPr lang="en-US" dirty="0" smtClean="0"/>
              <a:t> di CMS (crab2) e’ di </a:t>
            </a:r>
            <a:r>
              <a:rPr lang="en-US" dirty="0" err="1" smtClean="0"/>
              <a:t>origine</a:t>
            </a:r>
            <a:r>
              <a:rPr lang="en-US" dirty="0" smtClean="0"/>
              <a:t> </a:t>
            </a:r>
            <a:r>
              <a:rPr lang="en-US" dirty="0" err="1" smtClean="0"/>
              <a:t>italiana</a:t>
            </a:r>
            <a:r>
              <a:rPr lang="en-US" dirty="0" smtClean="0"/>
              <a:t>, </a:t>
            </a:r>
            <a:r>
              <a:rPr lang="en-US" dirty="0" err="1" smtClean="0"/>
              <a:t>anche</a:t>
            </a:r>
            <a:r>
              <a:rPr lang="en-US" dirty="0" smtClean="0"/>
              <a:t> se </a:t>
            </a:r>
            <a:r>
              <a:rPr lang="en-US" dirty="0" err="1" smtClean="0"/>
              <a:t>nel</a:t>
            </a:r>
            <a:r>
              <a:rPr lang="en-US" dirty="0" smtClean="0"/>
              <a:t> </a:t>
            </a:r>
            <a:r>
              <a:rPr lang="en-US" dirty="0" err="1" smtClean="0"/>
              <a:t>frattempo</a:t>
            </a:r>
            <a:r>
              <a:rPr lang="en-US" dirty="0" smtClean="0"/>
              <a:t> I developer </a:t>
            </a:r>
            <a:r>
              <a:rPr lang="en-US" dirty="0" err="1" smtClean="0"/>
              <a:t>principali</a:t>
            </a:r>
            <a:r>
              <a:rPr lang="en-US" dirty="0" smtClean="0"/>
              <a:t> </a:t>
            </a:r>
            <a:r>
              <a:rPr lang="en-US" dirty="0" err="1" smtClean="0"/>
              <a:t>sono</a:t>
            </a:r>
            <a:r>
              <a:rPr lang="en-US" dirty="0" smtClean="0"/>
              <a:t> </a:t>
            </a:r>
            <a:r>
              <a:rPr lang="en-US" dirty="0" err="1" smtClean="0"/>
              <a:t>diventati</a:t>
            </a:r>
            <a:r>
              <a:rPr lang="en-US" dirty="0" smtClean="0"/>
              <a:t> CERN/IT-ES</a:t>
            </a:r>
          </a:p>
          <a:p>
            <a:r>
              <a:rPr lang="en-US" dirty="0" smtClean="0"/>
              <a:t>Crab3 e’ in </a:t>
            </a:r>
            <a:r>
              <a:rPr lang="en-US" dirty="0" err="1" smtClean="0"/>
              <a:t>preparazione</a:t>
            </a:r>
            <a:r>
              <a:rPr lang="en-US" dirty="0" smtClean="0"/>
              <a:t>, in due </a:t>
            </a:r>
            <a:r>
              <a:rPr lang="en-US" dirty="0" err="1" smtClean="0"/>
              <a:t>flavour</a:t>
            </a:r>
            <a:endParaRPr lang="en-US" dirty="0" smtClean="0"/>
          </a:p>
          <a:p>
            <a:pPr lvl="1"/>
            <a:r>
              <a:rPr lang="en-US" b="1" dirty="0" smtClean="0"/>
              <a:t>Crab3+WMAgent</a:t>
            </a:r>
            <a:r>
              <a:rPr lang="en-US" dirty="0" smtClean="0"/>
              <a:t>: </a:t>
            </a:r>
            <a:r>
              <a:rPr lang="en-US" dirty="0" err="1" smtClean="0"/>
              <a:t>utilizza</a:t>
            </a:r>
            <a:r>
              <a:rPr lang="en-US" dirty="0" smtClean="0"/>
              <a:t> </a:t>
            </a:r>
            <a:r>
              <a:rPr lang="en-US" dirty="0" err="1" smtClean="0"/>
              <a:t>il</a:t>
            </a:r>
            <a:r>
              <a:rPr lang="en-US" dirty="0" smtClean="0"/>
              <a:t> tool di CMS per la </a:t>
            </a:r>
            <a:r>
              <a:rPr lang="en-US" dirty="0" err="1" smtClean="0"/>
              <a:t>produzione</a:t>
            </a:r>
            <a:r>
              <a:rPr lang="en-US" dirty="0" smtClean="0"/>
              <a:t> </a:t>
            </a:r>
            <a:r>
              <a:rPr lang="en-US" dirty="0" err="1" smtClean="0"/>
              <a:t>distribuita</a:t>
            </a:r>
            <a:r>
              <a:rPr lang="en-US" dirty="0" smtClean="0"/>
              <a:t> e per </a:t>
            </a:r>
            <a:r>
              <a:rPr lang="en-US" dirty="0" err="1" smtClean="0"/>
              <a:t>il</a:t>
            </a:r>
            <a:r>
              <a:rPr lang="en-US" dirty="0" smtClean="0"/>
              <a:t> T0</a:t>
            </a:r>
          </a:p>
          <a:p>
            <a:pPr lvl="1"/>
            <a:r>
              <a:rPr lang="en-US" b="1" dirty="0" smtClean="0"/>
              <a:t>Crab3+Panda</a:t>
            </a:r>
            <a:r>
              <a:rPr lang="en-US" dirty="0" smtClean="0"/>
              <a:t>: </a:t>
            </a:r>
            <a:r>
              <a:rPr lang="en-US" dirty="0" err="1" smtClean="0"/>
              <a:t>utilizza</a:t>
            </a:r>
            <a:r>
              <a:rPr lang="en-US" dirty="0" smtClean="0"/>
              <a:t> le “Common Solutions” con Atlas</a:t>
            </a:r>
          </a:p>
          <a:p>
            <a:r>
              <a:rPr lang="en-US" dirty="0" smtClean="0"/>
              <a:t>Perugia ha </a:t>
            </a:r>
            <a:r>
              <a:rPr lang="en-US" dirty="0" err="1" smtClean="0"/>
              <a:t>investito</a:t>
            </a:r>
            <a:r>
              <a:rPr lang="en-US" dirty="0" smtClean="0"/>
              <a:t> molto in </a:t>
            </a:r>
            <a:r>
              <a:rPr lang="en-US" dirty="0" err="1" smtClean="0"/>
              <a:t>alcune</a:t>
            </a:r>
            <a:r>
              <a:rPr lang="en-US" dirty="0" smtClean="0"/>
              <a:t> </a:t>
            </a:r>
            <a:r>
              <a:rPr lang="en-US" dirty="0" err="1" smtClean="0"/>
              <a:t>componenti</a:t>
            </a:r>
            <a:r>
              <a:rPr lang="en-US" dirty="0" smtClean="0"/>
              <a:t> di Crab3, </a:t>
            </a:r>
            <a:r>
              <a:rPr lang="en-US" dirty="0" err="1" smtClean="0"/>
              <a:t>che</a:t>
            </a:r>
            <a:r>
              <a:rPr lang="en-US" dirty="0" smtClean="0"/>
              <a:t> </a:t>
            </a:r>
            <a:r>
              <a:rPr lang="en-US" dirty="0" err="1" smtClean="0"/>
              <a:t>si</a:t>
            </a:r>
            <a:r>
              <a:rPr lang="en-US" dirty="0" smtClean="0"/>
              <a:t> </a:t>
            </a:r>
            <a:r>
              <a:rPr lang="en-US" dirty="0" err="1" smtClean="0"/>
              <a:t>vogliono</a:t>
            </a:r>
            <a:r>
              <a:rPr lang="en-US" dirty="0" smtClean="0"/>
              <a:t> </a:t>
            </a:r>
            <a:r>
              <a:rPr lang="en-US" dirty="0" err="1" smtClean="0"/>
              <a:t>supportare</a:t>
            </a:r>
            <a:r>
              <a:rPr lang="en-US" dirty="0" smtClean="0"/>
              <a:t> </a:t>
            </a:r>
            <a:r>
              <a:rPr lang="en-US" dirty="0" err="1" smtClean="0"/>
              <a:t>sul</a:t>
            </a:r>
            <a:r>
              <a:rPr lang="en-US" dirty="0" smtClean="0"/>
              <a:t> PRIN</a:t>
            </a:r>
          </a:p>
          <a:p>
            <a:r>
              <a:rPr lang="en-US" dirty="0" err="1" smtClean="0"/>
              <a:t>Servono</a:t>
            </a:r>
            <a:r>
              <a:rPr lang="en-US" dirty="0" smtClean="0"/>
              <a:t> </a:t>
            </a:r>
            <a:r>
              <a:rPr lang="en-US" dirty="0" err="1" smtClean="0"/>
              <a:t>anche</a:t>
            </a:r>
            <a:r>
              <a:rPr lang="en-US" dirty="0" smtClean="0"/>
              <a:t> </a:t>
            </a:r>
            <a:r>
              <a:rPr lang="en-US" dirty="0" err="1" smtClean="0"/>
              <a:t>modifiche</a:t>
            </a:r>
            <a:r>
              <a:rPr lang="en-US" dirty="0" smtClean="0"/>
              <a:t> per </a:t>
            </a:r>
            <a:r>
              <a:rPr lang="en-US" b="1" dirty="0" err="1" smtClean="0"/>
              <a:t>analisi</a:t>
            </a:r>
            <a:r>
              <a:rPr lang="en-US" b="1" dirty="0" smtClean="0"/>
              <a:t> </a:t>
            </a:r>
            <a:r>
              <a:rPr lang="en-US" b="1" dirty="0" err="1" smtClean="0"/>
              <a:t>locali</a:t>
            </a:r>
            <a:r>
              <a:rPr lang="en-US" b="1" dirty="0" smtClean="0"/>
              <a:t> </a:t>
            </a:r>
            <a:r>
              <a:rPr lang="en-US" dirty="0" smtClean="0"/>
              <a:t>(per </a:t>
            </a:r>
            <a:r>
              <a:rPr lang="en-US" dirty="0" err="1" smtClean="0"/>
              <a:t>esempio</a:t>
            </a:r>
            <a:r>
              <a:rPr lang="en-US" dirty="0" smtClean="0"/>
              <a:t> </a:t>
            </a:r>
            <a:r>
              <a:rPr lang="en-US" dirty="0" err="1" smtClean="0"/>
              <a:t>interfacciamento</a:t>
            </a:r>
            <a:r>
              <a:rPr lang="en-US" dirty="0" smtClean="0"/>
              <a:t> </a:t>
            </a:r>
            <a:r>
              <a:rPr lang="en-US" dirty="0" err="1" smtClean="0"/>
              <a:t>diretto</a:t>
            </a:r>
            <a:r>
              <a:rPr lang="en-US" dirty="0" smtClean="0"/>
              <a:t> di WMA/Panda con </a:t>
            </a:r>
            <a:r>
              <a:rPr lang="en-US" dirty="0" err="1" smtClean="0"/>
              <a:t>il</a:t>
            </a:r>
            <a:r>
              <a:rPr lang="en-US" dirty="0" smtClean="0"/>
              <a:t> </a:t>
            </a:r>
            <a:r>
              <a:rPr lang="en-US" dirty="0" err="1" smtClean="0"/>
              <a:t>sistema</a:t>
            </a:r>
            <a:r>
              <a:rPr lang="en-US" dirty="0" smtClean="0"/>
              <a:t> batch locale, </a:t>
            </a:r>
            <a:r>
              <a:rPr lang="en-US" dirty="0" err="1" smtClean="0"/>
              <a:t>bypassando</a:t>
            </a:r>
            <a:r>
              <a:rPr lang="en-US" dirty="0" smtClean="0"/>
              <a:t> la GRID)</a:t>
            </a:r>
            <a:endParaRPr lang="en-US" dirty="0"/>
          </a:p>
        </p:txBody>
      </p:sp>
    </p:spTree>
    <p:extLst>
      <p:ext uri="{BB962C8B-B14F-4D97-AF65-F5344CB8AC3E}">
        <p14:creationId xmlns="" xmlns:p14="http://schemas.microsoft.com/office/powerpoint/2010/main" val="4178837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p:cNvSpPr>
          <p:nvPr>
            <p:ph type="title"/>
          </p:nvPr>
        </p:nvSpPr>
        <p:spPr bwMode="auto">
          <a:xfrm>
            <a:off x="892970" y="178594"/>
            <a:ext cx="7577956" cy="617265"/>
          </a:xfrm>
          <a:noFill/>
          <a:ln w="12700">
            <a:miter lim="0"/>
            <a:headEnd/>
            <a:tailEnd/>
          </a:ln>
        </p:spPr>
        <p:txBody>
          <a:bodyPr vert="horz" wrap="square" lIns="35662" tIns="35662" rIns="35662" bIns="35662" numCol="1" anchor="ctr" anchorCtr="0" compatLnSpc="1">
            <a:prstTxWarp prst="textNoShape">
              <a:avLst/>
            </a:prstTxWarp>
            <a:normAutofit fontScale="90000"/>
          </a:bodyPr>
          <a:lstStyle/>
          <a:p>
            <a:pPr defTabSz="410163"/>
            <a:r>
              <a:rPr lang="it-IT" sz="3800" b="1" dirty="0" err="1" smtClean="0">
                <a:solidFill>
                  <a:srgbClr val="000090"/>
                </a:solidFill>
                <a:latin typeface="Arial" pitchFamily="34" charset="0"/>
                <a:cs typeface="Arial" pitchFamily="34" charset="0"/>
                <a:sym typeface="Arial" pitchFamily="34" charset="0"/>
              </a:rPr>
              <a:t>Cloud</a:t>
            </a:r>
            <a:r>
              <a:rPr lang="it-IT" sz="3800" b="1" dirty="0" smtClean="0">
                <a:solidFill>
                  <a:srgbClr val="000090"/>
                </a:solidFill>
                <a:latin typeface="Arial" pitchFamily="34" charset="0"/>
                <a:cs typeface="Arial" pitchFamily="34" charset="0"/>
                <a:sym typeface="Arial" pitchFamily="34" charset="0"/>
              </a:rPr>
              <a:t> </a:t>
            </a:r>
            <a:r>
              <a:rPr lang="it-IT" sz="3800" b="1" dirty="0" err="1" smtClean="0">
                <a:solidFill>
                  <a:srgbClr val="000090"/>
                </a:solidFill>
                <a:latin typeface="Arial" pitchFamily="34" charset="0"/>
                <a:cs typeface="Arial" pitchFamily="34" charset="0"/>
                <a:sym typeface="Arial" pitchFamily="34" charset="0"/>
              </a:rPr>
              <a:t>Computing</a:t>
            </a:r>
            <a:endParaRPr lang="it-IT" dirty="0" smtClean="0"/>
          </a:p>
        </p:txBody>
      </p:sp>
      <p:sp>
        <p:nvSpPr>
          <p:cNvPr id="2051" name="Rectangle 2"/>
          <p:cNvSpPr>
            <a:spLocks/>
          </p:cNvSpPr>
          <p:nvPr>
            <p:ph type="body" idx="1"/>
          </p:nvPr>
        </p:nvSpPr>
        <p:spPr bwMode="auto">
          <a:xfrm>
            <a:off x="369467" y="1201071"/>
            <a:ext cx="8455298" cy="4018359"/>
          </a:xfrm>
          <a:noFill/>
          <a:ln w="12700">
            <a:miter lim="0"/>
            <a:headEnd/>
            <a:tailEnd/>
          </a:ln>
        </p:spPr>
        <p:txBody>
          <a:bodyPr vert="horz" wrap="square" lIns="35662" tIns="35662" rIns="35662" bIns="35662" numCol="1" anchor="t" anchorCtr="0" compatLnSpc="1">
            <a:prstTxWarp prst="textNoShape">
              <a:avLst/>
            </a:prstTxWarp>
          </a:bodyPr>
          <a:lstStyle/>
          <a:p>
            <a:pPr marL="267493" indent="-267493" defTabSz="410163">
              <a:spcBef>
                <a:spcPts val="844"/>
              </a:spcBef>
              <a:buFont typeface="Wingdings" pitchFamily="2" charset="2"/>
              <a:buChar char="•"/>
            </a:pPr>
            <a:r>
              <a:rPr lang="it-IT" sz="2700" b="1" dirty="0" smtClean="0">
                <a:solidFill>
                  <a:srgbClr val="FF0000"/>
                </a:solidFill>
                <a:latin typeface="Arial" pitchFamily="34" charset="0"/>
                <a:cs typeface="Arial" pitchFamily="34" charset="0"/>
                <a:sym typeface="Arial" pitchFamily="34" charset="0"/>
              </a:rPr>
              <a:t>Utilizzo del </a:t>
            </a:r>
            <a:r>
              <a:rPr lang="it-IT" sz="2700" b="1" dirty="0" err="1" smtClean="0">
                <a:solidFill>
                  <a:srgbClr val="FF0000"/>
                </a:solidFill>
                <a:latin typeface="Arial" pitchFamily="34" charset="0"/>
                <a:cs typeface="Arial" pitchFamily="34" charset="0"/>
                <a:sym typeface="Arial" pitchFamily="34" charset="0"/>
              </a:rPr>
              <a:t>Cloud</a:t>
            </a:r>
            <a:r>
              <a:rPr lang="it-IT" sz="2700" b="1" dirty="0" smtClean="0">
                <a:solidFill>
                  <a:srgbClr val="FF0000"/>
                </a:solidFill>
                <a:latin typeface="Arial" pitchFamily="34" charset="0"/>
                <a:cs typeface="Arial" pitchFamily="34" charset="0"/>
                <a:sym typeface="Arial" pitchFamily="34" charset="0"/>
              </a:rPr>
              <a:t> </a:t>
            </a:r>
            <a:r>
              <a:rPr lang="it-IT" sz="2700" b="1" dirty="0" err="1" smtClean="0">
                <a:solidFill>
                  <a:srgbClr val="FF0000"/>
                </a:solidFill>
                <a:latin typeface="Arial" pitchFamily="34" charset="0"/>
                <a:cs typeface="Arial" pitchFamily="34" charset="0"/>
                <a:sym typeface="Arial" pitchFamily="34" charset="0"/>
              </a:rPr>
              <a:t>Computing</a:t>
            </a:r>
            <a:r>
              <a:rPr lang="it-IT" sz="2700" b="1" dirty="0" smtClean="0">
                <a:solidFill>
                  <a:srgbClr val="FF0000"/>
                </a:solidFill>
                <a:latin typeface="Arial" pitchFamily="34" charset="0"/>
                <a:cs typeface="Arial" pitchFamily="34" charset="0"/>
                <a:sym typeface="Arial" pitchFamily="34" charset="0"/>
              </a:rPr>
              <a:t> per servizi o elaborazione dati</a:t>
            </a:r>
          </a:p>
          <a:p>
            <a:pPr marL="534989" lvl="1" indent="-267493" defTabSz="410163">
              <a:spcBef>
                <a:spcPts val="844"/>
              </a:spcBef>
              <a:buFont typeface="Wingdings" pitchFamily="2" charset="2"/>
              <a:buChar char="•"/>
            </a:pPr>
            <a:r>
              <a:rPr lang="it-IT" sz="2000" b="1" dirty="0" smtClean="0">
                <a:solidFill>
                  <a:srgbClr val="19194D"/>
                </a:solidFill>
                <a:latin typeface="Arial" pitchFamily="34" charset="0"/>
                <a:cs typeface="Arial" pitchFamily="34" charset="0"/>
                <a:sym typeface="Arial" pitchFamily="34" charset="0"/>
              </a:rPr>
              <a:t>Servizi di </a:t>
            </a:r>
            <a:r>
              <a:rPr lang="it-IT" sz="2000" b="1" dirty="0" err="1" smtClean="0">
                <a:solidFill>
                  <a:srgbClr val="19194D"/>
                </a:solidFill>
                <a:latin typeface="Arial" pitchFamily="34" charset="0"/>
                <a:cs typeface="Arial" pitchFamily="34" charset="0"/>
                <a:sym typeface="Arial" pitchFamily="34" charset="0"/>
              </a:rPr>
              <a:t>grid</a:t>
            </a:r>
            <a:endParaRPr lang="it-IT" sz="2000" b="1" dirty="0" smtClean="0">
              <a:solidFill>
                <a:srgbClr val="19194D"/>
              </a:solidFill>
              <a:latin typeface="Arial" pitchFamily="34" charset="0"/>
              <a:cs typeface="Arial" pitchFamily="34" charset="0"/>
              <a:sym typeface="Arial" pitchFamily="34" charset="0"/>
            </a:endParaRPr>
          </a:p>
          <a:p>
            <a:pPr marL="534989" lvl="1" indent="-267493" defTabSz="410163">
              <a:spcBef>
                <a:spcPts val="844"/>
              </a:spcBef>
              <a:buFont typeface="Wingdings" pitchFamily="2" charset="2"/>
              <a:buChar char="•"/>
            </a:pPr>
            <a:r>
              <a:rPr lang="it-IT" sz="2000" b="1" dirty="0" err="1" smtClean="0">
                <a:solidFill>
                  <a:srgbClr val="19194D"/>
                </a:solidFill>
                <a:latin typeface="Arial" pitchFamily="34" charset="0"/>
                <a:cs typeface="Arial" pitchFamily="34" charset="0"/>
                <a:sym typeface="Arial" pitchFamily="34" charset="0"/>
              </a:rPr>
              <a:t>Workload</a:t>
            </a:r>
            <a:r>
              <a:rPr lang="it-IT" sz="2000" b="1" dirty="0" smtClean="0">
                <a:solidFill>
                  <a:srgbClr val="19194D"/>
                </a:solidFill>
                <a:latin typeface="Arial" pitchFamily="34" charset="0"/>
                <a:cs typeface="Arial" pitchFamily="34" charset="0"/>
                <a:sym typeface="Arial" pitchFamily="34" charset="0"/>
              </a:rPr>
              <a:t> Management</a:t>
            </a:r>
          </a:p>
          <a:p>
            <a:pPr marL="802495" lvl="2" indent="-267493" defTabSz="410163">
              <a:spcBef>
                <a:spcPts val="844"/>
              </a:spcBef>
              <a:buFont typeface="Wingdings" pitchFamily="2" charset="2"/>
              <a:buChar char="•"/>
            </a:pPr>
            <a:r>
              <a:rPr lang="it-IT" sz="1400" b="1" dirty="0" smtClean="0">
                <a:solidFill>
                  <a:srgbClr val="008000"/>
                </a:solidFill>
                <a:latin typeface="Arial" pitchFamily="34" charset="0"/>
                <a:cs typeface="Arial" pitchFamily="34" charset="0"/>
                <a:sym typeface="Arial" pitchFamily="34" charset="0"/>
              </a:rPr>
              <a:t>Servizi interattivi </a:t>
            </a:r>
            <a:r>
              <a:rPr lang="it-IT" sz="1400" b="1" dirty="0" err="1" smtClean="0">
                <a:solidFill>
                  <a:srgbClr val="008000"/>
                </a:solidFill>
                <a:latin typeface="Arial" pitchFamily="34" charset="0"/>
                <a:cs typeface="Arial" pitchFamily="34" charset="0"/>
                <a:sym typeface="Arial" pitchFamily="34" charset="0"/>
              </a:rPr>
              <a:t>on-demand</a:t>
            </a:r>
            <a:endParaRPr lang="it-IT" sz="1400" b="1" dirty="0" smtClean="0">
              <a:solidFill>
                <a:srgbClr val="008000"/>
              </a:solidFill>
              <a:latin typeface="Arial" pitchFamily="34" charset="0"/>
              <a:cs typeface="Arial" pitchFamily="34" charset="0"/>
              <a:sym typeface="Arial" pitchFamily="34" charset="0"/>
            </a:endParaRPr>
          </a:p>
          <a:p>
            <a:pPr marL="802495" lvl="2" indent="-267493" defTabSz="410163">
              <a:spcBef>
                <a:spcPts val="844"/>
              </a:spcBef>
              <a:buFont typeface="Wingdings" pitchFamily="2" charset="2"/>
              <a:buChar char="•"/>
            </a:pPr>
            <a:r>
              <a:rPr lang="it-IT" sz="1400" b="1" dirty="0" err="1" smtClean="0">
                <a:solidFill>
                  <a:srgbClr val="008000"/>
                </a:solidFill>
                <a:latin typeface="Arial" pitchFamily="34" charset="0"/>
                <a:cs typeface="Arial" pitchFamily="34" charset="0"/>
                <a:sym typeface="Arial" pitchFamily="34" charset="0"/>
              </a:rPr>
              <a:t>Virtualized</a:t>
            </a:r>
            <a:r>
              <a:rPr lang="it-IT" sz="1400" b="1" dirty="0" smtClean="0">
                <a:solidFill>
                  <a:srgbClr val="008000"/>
                </a:solidFill>
                <a:latin typeface="Arial" pitchFamily="34" charset="0"/>
                <a:cs typeface="Arial" pitchFamily="34" charset="0"/>
                <a:sym typeface="Arial" pitchFamily="34" charset="0"/>
              </a:rPr>
              <a:t> WN con Panda</a:t>
            </a:r>
          </a:p>
          <a:p>
            <a:pPr marL="802495" lvl="2" indent="-267493" defTabSz="410163">
              <a:spcBef>
                <a:spcPts val="844"/>
              </a:spcBef>
              <a:buFont typeface="Wingdings" pitchFamily="2" charset="2"/>
              <a:buChar char="•"/>
            </a:pPr>
            <a:r>
              <a:rPr lang="it-IT" sz="1400" b="1" dirty="0" smtClean="0">
                <a:solidFill>
                  <a:srgbClr val="008000"/>
                </a:solidFill>
                <a:latin typeface="Arial" pitchFamily="34" charset="0"/>
                <a:cs typeface="Arial" pitchFamily="34" charset="0"/>
                <a:sym typeface="Arial" pitchFamily="34" charset="0"/>
              </a:rPr>
              <a:t>Cluster di analisi su </a:t>
            </a:r>
            <a:r>
              <a:rPr lang="it-IT" sz="1400" b="1" dirty="0" err="1" smtClean="0">
                <a:solidFill>
                  <a:srgbClr val="008000"/>
                </a:solidFill>
                <a:latin typeface="Arial" pitchFamily="34" charset="0"/>
                <a:cs typeface="Arial" pitchFamily="34" charset="0"/>
                <a:sym typeface="Arial" pitchFamily="34" charset="0"/>
              </a:rPr>
              <a:t>Cloud</a:t>
            </a:r>
            <a:endParaRPr lang="it-IT" sz="1400" b="1" dirty="0" smtClean="0">
              <a:solidFill>
                <a:srgbClr val="008000"/>
              </a:solidFill>
              <a:latin typeface="Arial" pitchFamily="34" charset="0"/>
              <a:cs typeface="Arial" pitchFamily="34" charset="0"/>
              <a:sym typeface="Arial" pitchFamily="34" charset="0"/>
            </a:endParaRPr>
          </a:p>
          <a:p>
            <a:pPr marL="802495" lvl="2" indent="-267493" defTabSz="410163">
              <a:spcBef>
                <a:spcPts val="844"/>
              </a:spcBef>
              <a:buFont typeface="Wingdings" pitchFamily="2" charset="2"/>
              <a:buChar char="•"/>
            </a:pPr>
            <a:r>
              <a:rPr lang="it-IT" sz="1400" b="1" dirty="0" smtClean="0">
                <a:solidFill>
                  <a:srgbClr val="008000"/>
                </a:solidFill>
                <a:latin typeface="Arial" pitchFamily="34" charset="0"/>
                <a:cs typeface="Arial" pitchFamily="34" charset="0"/>
                <a:sym typeface="Arial" pitchFamily="34" charset="0"/>
              </a:rPr>
              <a:t>Data </a:t>
            </a:r>
            <a:r>
              <a:rPr lang="it-IT" sz="1400" b="1" dirty="0" err="1" smtClean="0">
                <a:solidFill>
                  <a:srgbClr val="008000"/>
                </a:solidFill>
                <a:latin typeface="Arial" pitchFamily="34" charset="0"/>
                <a:cs typeface="Arial" pitchFamily="34" charset="0"/>
                <a:sym typeface="Arial" pitchFamily="34" charset="0"/>
              </a:rPr>
              <a:t>Preservation</a:t>
            </a:r>
            <a:endParaRPr lang="it-IT" sz="1400" b="1" dirty="0" smtClean="0">
              <a:solidFill>
                <a:srgbClr val="008000"/>
              </a:solidFill>
              <a:latin typeface="Arial" pitchFamily="34" charset="0"/>
              <a:cs typeface="Arial" pitchFamily="34" charset="0"/>
              <a:sym typeface="Arial" pitchFamily="34" charset="0"/>
            </a:endParaRPr>
          </a:p>
          <a:p>
            <a:pPr marL="534989" lvl="1" indent="-267493" defTabSz="410163">
              <a:spcBef>
                <a:spcPts val="844"/>
              </a:spcBef>
              <a:buFont typeface="Wingdings" pitchFamily="2" charset="2"/>
              <a:buChar char="•"/>
            </a:pPr>
            <a:r>
              <a:rPr lang="it-IT" sz="2000" b="1" dirty="0" smtClean="0">
                <a:solidFill>
                  <a:srgbClr val="19194D"/>
                </a:solidFill>
                <a:latin typeface="Arial" pitchFamily="34" charset="0"/>
                <a:cs typeface="Arial" pitchFamily="34" charset="0"/>
                <a:sym typeface="Arial" pitchFamily="34" charset="0"/>
              </a:rPr>
              <a:t>Altri tipi di servizi in alta affidabilità</a:t>
            </a:r>
            <a:endParaRPr lang="it-IT" dirty="0" smtClean="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p:cNvSpPr>
          <p:nvPr>
            <p:ph type="title"/>
          </p:nvPr>
        </p:nvSpPr>
        <p:spPr bwMode="auto">
          <a:xfrm>
            <a:off x="892970" y="178594"/>
            <a:ext cx="7577956" cy="617265"/>
          </a:xfrm>
          <a:noFill/>
          <a:ln w="12700">
            <a:miter lim="0"/>
            <a:headEnd/>
            <a:tailEnd/>
          </a:ln>
        </p:spPr>
        <p:txBody>
          <a:bodyPr vert="horz" wrap="square" lIns="35658" tIns="35658" rIns="35658" bIns="35658" numCol="1" anchor="ctr" anchorCtr="0" compatLnSpc="1">
            <a:prstTxWarp prst="textNoShape">
              <a:avLst/>
            </a:prstTxWarp>
          </a:bodyPr>
          <a:lstStyle/>
          <a:p>
            <a:pPr algn="ctr" defTabSz="410121" eaLnBrk="1"/>
            <a:r>
              <a:rPr lang="it-IT" sz="3100" b="1" dirty="0" err="1" smtClean="0">
                <a:solidFill>
                  <a:srgbClr val="000090"/>
                </a:solidFill>
                <a:latin typeface="Arial" pitchFamily="34" charset="0"/>
                <a:cs typeface="Arial" pitchFamily="34" charset="0"/>
                <a:sym typeface="Arial" pitchFamily="34" charset="0"/>
              </a:rPr>
              <a:t>Cloud</a:t>
            </a:r>
            <a:r>
              <a:rPr lang="it-IT" sz="3100" b="1" dirty="0" smtClean="0">
                <a:solidFill>
                  <a:srgbClr val="000090"/>
                </a:solidFill>
                <a:latin typeface="Arial" pitchFamily="34" charset="0"/>
                <a:cs typeface="Arial" pitchFamily="34" charset="0"/>
                <a:sym typeface="Arial" pitchFamily="34" charset="0"/>
              </a:rPr>
              <a:t> </a:t>
            </a:r>
            <a:r>
              <a:rPr lang="it-IT" sz="3100" b="1" dirty="0" err="1" smtClean="0">
                <a:solidFill>
                  <a:srgbClr val="000090"/>
                </a:solidFill>
                <a:latin typeface="Arial" pitchFamily="34" charset="0"/>
                <a:cs typeface="Arial" pitchFamily="34" charset="0"/>
                <a:sym typeface="Arial" pitchFamily="34" charset="0"/>
              </a:rPr>
              <a:t>Computing</a:t>
            </a:r>
            <a:r>
              <a:rPr lang="it-IT" sz="3100" b="1" dirty="0" smtClean="0">
                <a:solidFill>
                  <a:srgbClr val="000090"/>
                </a:solidFill>
                <a:latin typeface="Arial" pitchFamily="34" charset="0"/>
                <a:cs typeface="Arial" pitchFamily="34" charset="0"/>
                <a:sym typeface="Arial" pitchFamily="34" charset="0"/>
              </a:rPr>
              <a:t> e </a:t>
            </a:r>
            <a:r>
              <a:rPr lang="it-IT" sz="3100" b="1" dirty="0" err="1" smtClean="0">
                <a:solidFill>
                  <a:srgbClr val="000090"/>
                </a:solidFill>
                <a:latin typeface="Arial" pitchFamily="34" charset="0"/>
                <a:cs typeface="Arial" pitchFamily="34" charset="0"/>
                <a:sym typeface="Arial" pitchFamily="34" charset="0"/>
              </a:rPr>
              <a:t>PanDA</a:t>
            </a:r>
            <a:endParaRPr lang="it-IT" dirty="0" smtClean="0"/>
          </a:p>
        </p:txBody>
      </p:sp>
      <p:sp>
        <p:nvSpPr>
          <p:cNvPr id="3075" name="Rectangle 2"/>
          <p:cNvSpPr>
            <a:spLocks/>
          </p:cNvSpPr>
          <p:nvPr>
            <p:ph type="body" idx="1"/>
          </p:nvPr>
        </p:nvSpPr>
        <p:spPr bwMode="auto">
          <a:xfrm>
            <a:off x="369467" y="1201073"/>
            <a:ext cx="8455298" cy="4018359"/>
          </a:xfrm>
          <a:noFill/>
          <a:ln w="12700">
            <a:miter lim="0"/>
            <a:headEnd/>
            <a:tailEnd/>
          </a:ln>
        </p:spPr>
        <p:txBody>
          <a:bodyPr vert="horz" wrap="square" lIns="35658" tIns="35658" rIns="35658" bIns="35658" numCol="1" anchor="t" anchorCtr="0" compatLnSpc="1">
            <a:prstTxWarp prst="textNoShape">
              <a:avLst/>
            </a:prstTxWarp>
          </a:bodyPr>
          <a:lstStyle/>
          <a:p>
            <a:pPr marL="267466" indent="-267466" defTabSz="410121" eaLnBrk="1">
              <a:spcBef>
                <a:spcPts val="844"/>
              </a:spcBef>
              <a:buFont typeface="Wingdings" pitchFamily="2" charset="2"/>
              <a:buChar char="•"/>
            </a:pPr>
            <a:r>
              <a:rPr lang="it-IT" sz="2700" b="1" dirty="0" smtClean="0">
                <a:solidFill>
                  <a:srgbClr val="FF0000"/>
                </a:solidFill>
                <a:latin typeface="Arial" pitchFamily="34" charset="0"/>
                <a:cs typeface="Arial" pitchFamily="34" charset="0"/>
                <a:sym typeface="Arial" pitchFamily="34" charset="0"/>
              </a:rPr>
              <a:t>Essenzialmente concentrato su</a:t>
            </a:r>
          </a:p>
          <a:p>
            <a:pPr marL="534934" lvl="1" indent="-267466" defTabSz="410121" eaLnBrk="1">
              <a:spcBef>
                <a:spcPts val="844"/>
              </a:spcBef>
              <a:buFont typeface="Wingdings" pitchFamily="2" charset="2"/>
              <a:buChar char="•"/>
            </a:pPr>
            <a:r>
              <a:rPr lang="it-IT" sz="2000" b="1" dirty="0" smtClean="0">
                <a:solidFill>
                  <a:srgbClr val="19194D"/>
                </a:solidFill>
                <a:latin typeface="Arial" pitchFamily="34" charset="0"/>
                <a:cs typeface="Arial" pitchFamily="34" charset="0"/>
                <a:sym typeface="Arial" pitchFamily="34" charset="0"/>
              </a:rPr>
              <a:t>Produzione MC su </a:t>
            </a:r>
            <a:r>
              <a:rPr lang="it-IT" sz="2000" b="1" dirty="0" err="1" smtClean="0">
                <a:solidFill>
                  <a:srgbClr val="19194D"/>
                </a:solidFill>
                <a:latin typeface="Arial" pitchFamily="34" charset="0"/>
                <a:cs typeface="Arial" pitchFamily="34" charset="0"/>
                <a:sym typeface="Arial" pitchFamily="34" charset="0"/>
              </a:rPr>
              <a:t>Cloud</a:t>
            </a:r>
            <a:endParaRPr lang="it-IT" sz="2000" b="1" dirty="0" smtClean="0">
              <a:solidFill>
                <a:srgbClr val="19194D"/>
              </a:solidFill>
              <a:latin typeface="Arial" pitchFamily="34" charset="0"/>
              <a:cs typeface="Arial" pitchFamily="34" charset="0"/>
              <a:sym typeface="Arial" pitchFamily="34" charset="0"/>
            </a:endParaRPr>
          </a:p>
          <a:p>
            <a:pPr marL="802413" lvl="2" indent="-267466" defTabSz="410121" eaLnBrk="1">
              <a:spcBef>
                <a:spcPts val="844"/>
              </a:spcBef>
              <a:buFont typeface="Wingdings" pitchFamily="2" charset="2"/>
              <a:buChar char="•"/>
            </a:pPr>
            <a:r>
              <a:rPr lang="it-IT" sz="1400" b="1" dirty="0" smtClean="0">
                <a:solidFill>
                  <a:srgbClr val="008000"/>
                </a:solidFill>
                <a:latin typeface="Arial" pitchFamily="34" charset="0"/>
                <a:cs typeface="Arial" pitchFamily="34" charset="0"/>
                <a:sym typeface="Arial" pitchFamily="34" charset="0"/>
              </a:rPr>
              <a:t>Funzionante</a:t>
            </a:r>
          </a:p>
          <a:p>
            <a:pPr marL="802413" lvl="2" indent="-267466" defTabSz="410121" eaLnBrk="1">
              <a:spcBef>
                <a:spcPts val="844"/>
              </a:spcBef>
              <a:buFont typeface="Wingdings" pitchFamily="2" charset="2"/>
              <a:buChar char="•"/>
            </a:pPr>
            <a:r>
              <a:rPr lang="it-IT" sz="1400" b="1" dirty="0" smtClean="0">
                <a:solidFill>
                  <a:srgbClr val="008000"/>
                </a:solidFill>
                <a:latin typeface="Arial" pitchFamily="34" charset="0"/>
                <a:cs typeface="Arial" pitchFamily="34" charset="0"/>
                <a:sym typeface="Arial" pitchFamily="34" charset="0"/>
              </a:rPr>
              <a:t>Testato con vari tipi di </a:t>
            </a:r>
            <a:r>
              <a:rPr lang="it-IT" sz="1400" b="1" dirty="0" err="1" smtClean="0">
                <a:solidFill>
                  <a:srgbClr val="008000"/>
                </a:solidFill>
                <a:latin typeface="Arial" pitchFamily="34" charset="0"/>
                <a:cs typeface="Arial" pitchFamily="34" charset="0"/>
                <a:sym typeface="Arial" pitchFamily="34" charset="0"/>
              </a:rPr>
              <a:t>cloud</a:t>
            </a:r>
            <a:r>
              <a:rPr lang="it-IT" sz="1400" b="1" dirty="0" smtClean="0">
                <a:solidFill>
                  <a:srgbClr val="008000"/>
                </a:solidFill>
                <a:latin typeface="Arial" pitchFamily="34" charset="0"/>
                <a:cs typeface="Arial" pitchFamily="34" charset="0"/>
                <a:sym typeface="Arial" pitchFamily="34" charset="0"/>
              </a:rPr>
              <a:t> (Amazon, </a:t>
            </a:r>
            <a:r>
              <a:rPr lang="it-IT" sz="1400" b="1" dirty="0" err="1" smtClean="0">
                <a:solidFill>
                  <a:srgbClr val="008000"/>
                </a:solidFill>
                <a:latin typeface="Arial" pitchFamily="34" charset="0"/>
                <a:cs typeface="Arial" pitchFamily="34" charset="0"/>
                <a:sym typeface="Arial" pitchFamily="34" charset="0"/>
              </a:rPr>
              <a:t>HelixNebula</a:t>
            </a:r>
            <a:r>
              <a:rPr lang="it-IT" sz="1400" b="1" dirty="0" smtClean="0">
                <a:solidFill>
                  <a:srgbClr val="008000"/>
                </a:solidFill>
                <a:latin typeface="Arial" pitchFamily="34" charset="0"/>
                <a:cs typeface="Arial" pitchFamily="34" charset="0"/>
                <a:sym typeface="Arial" pitchFamily="34" charset="0"/>
              </a:rPr>
              <a:t>, </a:t>
            </a:r>
            <a:r>
              <a:rPr lang="it-IT" sz="1400" b="1" dirty="0" err="1" smtClean="0">
                <a:solidFill>
                  <a:srgbClr val="008000"/>
                </a:solidFill>
                <a:latin typeface="Arial" pitchFamily="34" charset="0"/>
                <a:cs typeface="Arial" pitchFamily="34" charset="0"/>
                <a:sym typeface="Arial" pitchFamily="34" charset="0"/>
              </a:rPr>
              <a:t>Magellan</a:t>
            </a:r>
            <a:r>
              <a:rPr lang="it-IT" sz="1400" b="1" dirty="0" smtClean="0">
                <a:solidFill>
                  <a:srgbClr val="008000"/>
                </a:solidFill>
                <a:latin typeface="Arial" pitchFamily="34" charset="0"/>
                <a:cs typeface="Arial" pitchFamily="34" charset="0"/>
                <a:sym typeface="Arial" pitchFamily="34" charset="0"/>
              </a:rPr>
              <a:t>, </a:t>
            </a:r>
            <a:r>
              <a:rPr lang="it-IT" sz="1400" b="1" dirty="0" err="1" smtClean="0">
                <a:solidFill>
                  <a:srgbClr val="008000"/>
                </a:solidFill>
                <a:latin typeface="Arial" pitchFamily="34" charset="0"/>
                <a:cs typeface="Arial" pitchFamily="34" charset="0"/>
                <a:sym typeface="Arial" pitchFamily="34" charset="0"/>
              </a:rPr>
              <a:t>OpenStack</a:t>
            </a:r>
            <a:r>
              <a:rPr lang="it-IT" sz="1400" b="1" dirty="0" smtClean="0">
                <a:solidFill>
                  <a:srgbClr val="008000"/>
                </a:solidFill>
                <a:latin typeface="Arial" pitchFamily="34" charset="0"/>
                <a:cs typeface="Arial" pitchFamily="34" charset="0"/>
                <a:sym typeface="Arial" pitchFamily="34" charset="0"/>
              </a:rPr>
              <a:t>, …)</a:t>
            </a:r>
          </a:p>
          <a:p>
            <a:pPr marL="802413" lvl="2" indent="-267466" defTabSz="410121" eaLnBrk="1">
              <a:spcBef>
                <a:spcPts val="844"/>
              </a:spcBef>
              <a:buFont typeface="Wingdings" pitchFamily="2" charset="2"/>
              <a:buChar char="•"/>
            </a:pPr>
            <a:r>
              <a:rPr lang="it-IT" sz="1400" b="1" dirty="0" smtClean="0">
                <a:solidFill>
                  <a:srgbClr val="008000"/>
                </a:solidFill>
                <a:latin typeface="Arial" pitchFamily="34" charset="0"/>
                <a:cs typeface="Arial" pitchFamily="34" charset="0"/>
                <a:sym typeface="Arial" pitchFamily="34" charset="0"/>
              </a:rPr>
              <a:t>Integrato con Panda</a:t>
            </a:r>
          </a:p>
          <a:p>
            <a:pPr marL="802413" lvl="2" indent="-267466" defTabSz="410121" eaLnBrk="1">
              <a:spcBef>
                <a:spcPts val="844"/>
              </a:spcBef>
              <a:buFont typeface="Wingdings" pitchFamily="2" charset="2"/>
              <a:buChar char="•"/>
            </a:pPr>
            <a:r>
              <a:rPr lang="it-IT" sz="1400" b="1" dirty="0" smtClean="0">
                <a:solidFill>
                  <a:srgbClr val="008000"/>
                </a:solidFill>
                <a:latin typeface="Arial" pitchFamily="34" charset="0"/>
                <a:cs typeface="Arial" pitchFamily="34" charset="0"/>
                <a:sym typeface="Arial" pitchFamily="34" charset="0"/>
              </a:rPr>
              <a:t>Utilizzo di CVMFS per la distribuzione del software e macchine virtuali CERNVM su KVM o </a:t>
            </a:r>
            <a:r>
              <a:rPr lang="it-IT" sz="1400" b="1" dirty="0" err="1" smtClean="0">
                <a:solidFill>
                  <a:srgbClr val="008000"/>
                </a:solidFill>
                <a:latin typeface="Arial" pitchFamily="34" charset="0"/>
                <a:cs typeface="Arial" pitchFamily="34" charset="0"/>
                <a:sym typeface="Arial" pitchFamily="34" charset="0"/>
              </a:rPr>
              <a:t>Xen</a:t>
            </a:r>
            <a:endParaRPr lang="it-IT" dirty="0" smtClean="0"/>
          </a:p>
        </p:txBody>
      </p:sp>
      <p:sp>
        <p:nvSpPr>
          <p:cNvPr id="3076" name="AutoShape 3"/>
          <p:cNvSpPr>
            <a:spLocks/>
          </p:cNvSpPr>
          <p:nvPr/>
        </p:nvSpPr>
        <p:spPr bwMode="auto">
          <a:xfrm>
            <a:off x="1888629" y="4714905"/>
            <a:ext cx="1417588" cy="587127"/>
          </a:xfrm>
          <a:custGeom>
            <a:avLst/>
            <a:gdLst>
              <a:gd name="T0" fmla="*/ 1008063 w 21600"/>
              <a:gd name="T1" fmla="*/ 417513 h 21600"/>
              <a:gd name="T2" fmla="*/ 1008063 w 21600"/>
              <a:gd name="T3" fmla="*/ 417513 h 21600"/>
              <a:gd name="T4" fmla="*/ 1008063 w 21600"/>
              <a:gd name="T5" fmla="*/ 417513 h 21600"/>
              <a:gd name="T6" fmla="*/ 1008063 w 21600"/>
              <a:gd name="T7" fmla="*/ 417513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close/>
              </a:path>
            </a:pathLst>
          </a:custGeom>
          <a:noFill/>
          <a:ln w="9525">
            <a:solidFill>
              <a:srgbClr val="000000"/>
            </a:solidFill>
            <a:round/>
            <a:headEnd/>
            <a:tailEnd/>
          </a:ln>
        </p:spPr>
        <p:txBody>
          <a:bodyPr lIns="35658" tIns="35658" rIns="35658" bIns="35658"/>
          <a:lstStyle/>
          <a:p>
            <a:pPr defTabSz="320960" eaLnBrk="1"/>
            <a:r>
              <a:rPr lang="it-IT" sz="1100" dirty="0" smtClean="0">
                <a:solidFill>
                  <a:srgbClr val="000000"/>
                </a:solidFill>
                <a:latin typeface="Arial" pitchFamily="34" charset="0"/>
                <a:cs typeface="Arial" pitchFamily="34" charset="0"/>
                <a:sym typeface="Arial" pitchFamily="34" charset="0"/>
              </a:rPr>
              <a:t>Jose </a:t>
            </a:r>
            <a:r>
              <a:rPr lang="it-IT" sz="1100" dirty="0" err="1" smtClean="0">
                <a:solidFill>
                  <a:srgbClr val="000000"/>
                </a:solidFill>
                <a:latin typeface="Arial" pitchFamily="34" charset="0"/>
                <a:cs typeface="Arial" pitchFamily="34" charset="0"/>
                <a:sym typeface="Arial" pitchFamily="34" charset="0"/>
              </a:rPr>
              <a:t>Caballero</a:t>
            </a:r>
            <a:r>
              <a:rPr lang="it-IT" sz="1100" dirty="0" smtClean="0">
                <a:solidFill>
                  <a:srgbClr val="000000"/>
                </a:solidFill>
                <a:latin typeface="Arial" pitchFamily="34" charset="0"/>
                <a:cs typeface="Arial" pitchFamily="34" charset="0"/>
                <a:sym typeface="Arial" pitchFamily="34" charset="0"/>
              </a:rPr>
              <a:t>, </a:t>
            </a:r>
          </a:p>
          <a:p>
            <a:pPr defTabSz="320960" eaLnBrk="1"/>
            <a:r>
              <a:rPr lang="it-IT" sz="1100" dirty="0" smtClean="0">
                <a:solidFill>
                  <a:srgbClr val="000000"/>
                </a:solidFill>
                <a:latin typeface="Arial" pitchFamily="34" charset="0"/>
                <a:cs typeface="Arial" pitchFamily="34" charset="0"/>
                <a:sym typeface="Arial" pitchFamily="34" charset="0"/>
              </a:rPr>
              <a:t>John </a:t>
            </a:r>
            <a:r>
              <a:rPr lang="it-IT" sz="1100" dirty="0" err="1" smtClean="0">
                <a:solidFill>
                  <a:srgbClr val="000000"/>
                </a:solidFill>
                <a:latin typeface="Arial" pitchFamily="34" charset="0"/>
                <a:cs typeface="Arial" pitchFamily="34" charset="0"/>
                <a:sym typeface="Arial" pitchFamily="34" charset="0"/>
              </a:rPr>
              <a:t>Hover</a:t>
            </a:r>
            <a:r>
              <a:rPr lang="it-IT" sz="1100" dirty="0" smtClean="0">
                <a:solidFill>
                  <a:srgbClr val="000000"/>
                </a:solidFill>
                <a:latin typeface="Arial" pitchFamily="34" charset="0"/>
                <a:cs typeface="Arial" pitchFamily="34" charset="0"/>
                <a:sym typeface="Arial" pitchFamily="34" charset="0"/>
              </a:rPr>
              <a:t>, </a:t>
            </a:r>
          </a:p>
          <a:p>
            <a:pPr defTabSz="320960" eaLnBrk="1"/>
            <a:r>
              <a:rPr lang="it-IT" sz="1100" dirty="0" err="1" smtClean="0">
                <a:solidFill>
                  <a:srgbClr val="000000"/>
                </a:solidFill>
                <a:latin typeface="Arial" pitchFamily="34" charset="0"/>
                <a:cs typeface="Arial" pitchFamily="34" charset="0"/>
                <a:sym typeface="Arial" pitchFamily="34" charset="0"/>
              </a:rPr>
              <a:t>Xin</a:t>
            </a:r>
            <a:r>
              <a:rPr lang="it-IT" sz="1100" dirty="0" smtClean="0">
                <a:solidFill>
                  <a:srgbClr val="000000"/>
                </a:solidFill>
                <a:latin typeface="Arial" pitchFamily="34" charset="0"/>
                <a:cs typeface="Arial" pitchFamily="34" charset="0"/>
                <a:sym typeface="Arial" pitchFamily="34" charset="0"/>
              </a:rPr>
              <a:t> </a:t>
            </a:r>
            <a:r>
              <a:rPr lang="it-IT" sz="1100" dirty="0" err="1" smtClean="0">
                <a:solidFill>
                  <a:srgbClr val="000000"/>
                </a:solidFill>
                <a:latin typeface="Arial" pitchFamily="34" charset="0"/>
                <a:cs typeface="Arial" pitchFamily="34" charset="0"/>
                <a:sym typeface="Arial" pitchFamily="34" charset="0"/>
              </a:rPr>
              <a:t>Zhao</a:t>
            </a:r>
            <a:endParaRPr lang="it-IT" sz="800" dirty="0" smtClean="0">
              <a:solidFill>
                <a:srgbClr val="000000"/>
              </a:solidFill>
              <a:latin typeface="Helvetica" charset="0"/>
              <a:cs typeface="Helvetica" charset="0"/>
              <a:sym typeface="Helvetica" charset="0"/>
            </a:endParaRPr>
          </a:p>
        </p:txBody>
      </p:sp>
      <p:pic>
        <p:nvPicPr>
          <p:cNvPr id="3077" name="Picture 4" descr="image.png"/>
          <p:cNvPicPr>
            <a:picLocks noChangeAspect="1"/>
          </p:cNvPicPr>
          <p:nvPr/>
        </p:nvPicPr>
        <p:blipFill>
          <a:blip r:embed="rId2" cstate="print"/>
          <a:srcRect/>
          <a:stretch>
            <a:fillRect/>
          </a:stretch>
        </p:blipFill>
        <p:spPr bwMode="auto">
          <a:xfrm>
            <a:off x="3508282" y="3783955"/>
            <a:ext cx="4304109" cy="2550542"/>
          </a:xfrm>
          <a:prstGeom prst="rect">
            <a:avLst/>
          </a:prstGeom>
          <a:noFill/>
          <a:ln w="12700">
            <a:noFill/>
            <a:miter lim="0"/>
            <a:headEnd/>
            <a:tailEnd/>
          </a:ln>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
          <p:cNvSpPr>
            <a:spLocks/>
          </p:cNvSpPr>
          <p:nvPr>
            <p:ph type="title"/>
          </p:nvPr>
        </p:nvSpPr>
        <p:spPr bwMode="auto">
          <a:xfrm>
            <a:off x="892970" y="178594"/>
            <a:ext cx="7577956" cy="617265"/>
          </a:xfrm>
          <a:noFill/>
          <a:ln w="12700">
            <a:miter lim="0"/>
            <a:headEnd/>
            <a:tailEnd/>
          </a:ln>
        </p:spPr>
        <p:txBody>
          <a:bodyPr vert="horz" wrap="square" lIns="35658" tIns="35658" rIns="35658" bIns="35658" numCol="1" anchor="ctr" anchorCtr="0" compatLnSpc="1">
            <a:prstTxWarp prst="textNoShape">
              <a:avLst/>
            </a:prstTxWarp>
          </a:bodyPr>
          <a:lstStyle/>
          <a:p>
            <a:pPr algn="ctr" defTabSz="410121" eaLnBrk="1"/>
            <a:r>
              <a:rPr lang="it-IT" sz="3400" b="1" dirty="0" err="1" smtClean="0">
                <a:solidFill>
                  <a:srgbClr val="000090"/>
                </a:solidFill>
                <a:latin typeface="Arial" pitchFamily="34" charset="0"/>
                <a:cs typeface="Arial" pitchFamily="34" charset="0"/>
                <a:sym typeface="Arial" pitchFamily="34" charset="0"/>
              </a:rPr>
              <a:t>Cloud</a:t>
            </a:r>
            <a:r>
              <a:rPr lang="it-IT" sz="3400" b="1" dirty="0" smtClean="0">
                <a:solidFill>
                  <a:srgbClr val="000090"/>
                </a:solidFill>
                <a:latin typeface="Arial" pitchFamily="34" charset="0"/>
                <a:cs typeface="Arial" pitchFamily="34" charset="0"/>
                <a:sym typeface="Arial" pitchFamily="34" charset="0"/>
              </a:rPr>
              <a:t> </a:t>
            </a:r>
            <a:r>
              <a:rPr lang="it-IT" sz="3400" b="1" dirty="0" err="1" smtClean="0">
                <a:solidFill>
                  <a:srgbClr val="000090"/>
                </a:solidFill>
                <a:latin typeface="Arial" pitchFamily="34" charset="0"/>
                <a:cs typeface="Arial" pitchFamily="34" charset="0"/>
                <a:sym typeface="Arial" pitchFamily="34" charset="0"/>
              </a:rPr>
              <a:t>Computing</a:t>
            </a:r>
            <a:r>
              <a:rPr lang="it-IT" sz="3400" b="1" dirty="0" smtClean="0">
                <a:solidFill>
                  <a:srgbClr val="000090"/>
                </a:solidFill>
                <a:latin typeface="Arial" pitchFamily="34" charset="0"/>
                <a:cs typeface="Arial" pitchFamily="34" charset="0"/>
                <a:sym typeface="Arial" pitchFamily="34" charset="0"/>
              </a:rPr>
              <a:t> – Stato dell’arte</a:t>
            </a:r>
            <a:endParaRPr lang="it-IT" dirty="0" smtClean="0"/>
          </a:p>
        </p:txBody>
      </p:sp>
      <p:sp>
        <p:nvSpPr>
          <p:cNvPr id="5123" name="Rectangle 2"/>
          <p:cNvSpPr>
            <a:spLocks/>
          </p:cNvSpPr>
          <p:nvPr>
            <p:ph type="body" idx="1"/>
          </p:nvPr>
        </p:nvSpPr>
        <p:spPr bwMode="auto">
          <a:xfrm>
            <a:off x="369467" y="1201073"/>
            <a:ext cx="8455298" cy="5266283"/>
          </a:xfrm>
          <a:noFill/>
          <a:ln w="12700">
            <a:miter lim="0"/>
            <a:headEnd/>
            <a:tailEnd/>
          </a:ln>
        </p:spPr>
        <p:txBody>
          <a:bodyPr vert="horz" wrap="square" lIns="35658" tIns="35658" rIns="35658" bIns="35658" numCol="1" anchor="t" anchorCtr="0" compatLnSpc="1">
            <a:prstTxWarp prst="textNoShape">
              <a:avLst/>
            </a:prstTxWarp>
          </a:bodyPr>
          <a:lstStyle/>
          <a:p>
            <a:pPr marL="252981" indent="-252981" defTabSz="410121" eaLnBrk="1">
              <a:spcBef>
                <a:spcPts val="844"/>
              </a:spcBef>
              <a:buFont typeface="Wingdings" pitchFamily="2" charset="2"/>
              <a:buChar char="•"/>
            </a:pPr>
            <a:r>
              <a:rPr lang="it-IT" sz="2500" b="1" dirty="0" smtClean="0">
                <a:solidFill>
                  <a:srgbClr val="FF0000"/>
                </a:solidFill>
                <a:latin typeface="Arial" pitchFamily="34" charset="0"/>
                <a:cs typeface="Arial" pitchFamily="34" charset="0"/>
                <a:sym typeface="Arial" pitchFamily="34" charset="0"/>
              </a:rPr>
              <a:t>Integrazione con Panda praticamente completa</a:t>
            </a:r>
          </a:p>
          <a:p>
            <a:pPr marL="252981" indent="-252981" defTabSz="410121" eaLnBrk="1">
              <a:spcBef>
                <a:spcPts val="844"/>
              </a:spcBef>
              <a:buFont typeface="Wingdings" pitchFamily="2" charset="2"/>
              <a:buChar char="•"/>
            </a:pPr>
            <a:r>
              <a:rPr lang="it-IT" sz="2500" b="1" dirty="0" smtClean="0">
                <a:solidFill>
                  <a:srgbClr val="FF0000"/>
                </a:solidFill>
                <a:latin typeface="Arial" pitchFamily="34" charset="0"/>
                <a:cs typeface="Arial" pitchFamily="34" charset="0"/>
                <a:sym typeface="Arial" pitchFamily="34" charset="0"/>
              </a:rPr>
              <a:t>Parziale integrazione con le </a:t>
            </a:r>
            <a:r>
              <a:rPr lang="it-IT" sz="2500" b="1" dirty="0" err="1" smtClean="0">
                <a:solidFill>
                  <a:srgbClr val="FF0000"/>
                </a:solidFill>
                <a:latin typeface="Arial" pitchFamily="34" charset="0"/>
                <a:cs typeface="Arial" pitchFamily="34" charset="0"/>
                <a:sym typeface="Arial" pitchFamily="34" charset="0"/>
              </a:rPr>
              <a:t>facility</a:t>
            </a:r>
            <a:r>
              <a:rPr lang="it-IT" sz="2500" b="1" dirty="0" smtClean="0">
                <a:solidFill>
                  <a:srgbClr val="FF0000"/>
                </a:solidFill>
                <a:latin typeface="Arial" pitchFamily="34" charset="0"/>
                <a:cs typeface="Arial" pitchFamily="34" charset="0"/>
                <a:sym typeface="Arial" pitchFamily="34" charset="0"/>
              </a:rPr>
              <a:t> di analisi</a:t>
            </a:r>
          </a:p>
          <a:p>
            <a:pPr marL="495926" lvl="1" indent="-228460" defTabSz="410121" eaLnBrk="1">
              <a:spcBef>
                <a:spcPts val="844"/>
              </a:spcBef>
              <a:buFont typeface="Wingdings" pitchFamily="2" charset="2"/>
              <a:buChar char="•"/>
            </a:pPr>
            <a:r>
              <a:rPr lang="it-IT" sz="1700" b="1" dirty="0" smtClean="0">
                <a:solidFill>
                  <a:srgbClr val="19194D"/>
                </a:solidFill>
                <a:latin typeface="Arial" pitchFamily="34" charset="0"/>
                <a:cs typeface="Arial" pitchFamily="34" charset="0"/>
                <a:sym typeface="Arial" pitchFamily="34" charset="0"/>
              </a:rPr>
              <a:t>Necessari vari test di performance, soprattutto con </a:t>
            </a:r>
            <a:r>
              <a:rPr lang="it-IT" sz="1700" b="1" dirty="0" err="1" smtClean="0">
                <a:solidFill>
                  <a:srgbClr val="19194D"/>
                </a:solidFill>
                <a:latin typeface="Arial" pitchFamily="34" charset="0"/>
                <a:cs typeface="Arial" pitchFamily="34" charset="0"/>
                <a:sym typeface="Arial" pitchFamily="34" charset="0"/>
              </a:rPr>
              <a:t>cloud</a:t>
            </a:r>
            <a:r>
              <a:rPr lang="it-IT" sz="1700" b="1" dirty="0" smtClean="0">
                <a:solidFill>
                  <a:srgbClr val="19194D"/>
                </a:solidFill>
                <a:latin typeface="Arial" pitchFamily="34" charset="0"/>
                <a:cs typeface="Arial" pitchFamily="34" charset="0"/>
                <a:sym typeface="Arial" pitchFamily="34" charset="0"/>
              </a:rPr>
              <a:t> non commerciali come Amazon</a:t>
            </a:r>
          </a:p>
          <a:p>
            <a:pPr marL="252981" indent="-252981" defTabSz="410121" eaLnBrk="1">
              <a:spcBef>
                <a:spcPts val="844"/>
              </a:spcBef>
              <a:buFont typeface="Wingdings" pitchFamily="2" charset="2"/>
              <a:buChar char="•"/>
            </a:pPr>
            <a:r>
              <a:rPr lang="it-IT" sz="2500" b="1" dirty="0" smtClean="0">
                <a:solidFill>
                  <a:srgbClr val="FF0000"/>
                </a:solidFill>
                <a:latin typeface="Arial" pitchFamily="34" charset="0"/>
                <a:cs typeface="Arial" pitchFamily="34" charset="0"/>
                <a:sym typeface="Arial" pitchFamily="34" charset="0"/>
              </a:rPr>
              <a:t>Servizi di base su </a:t>
            </a:r>
            <a:r>
              <a:rPr lang="it-IT" sz="2500" b="1" dirty="0" err="1" smtClean="0">
                <a:solidFill>
                  <a:srgbClr val="FF0000"/>
                </a:solidFill>
                <a:latin typeface="Arial" pitchFamily="34" charset="0"/>
                <a:cs typeface="Arial" pitchFamily="34" charset="0"/>
                <a:sym typeface="Arial" pitchFamily="34" charset="0"/>
              </a:rPr>
              <a:t>cloud</a:t>
            </a:r>
            <a:endParaRPr lang="it-IT" sz="2500" b="1" dirty="0" smtClean="0">
              <a:solidFill>
                <a:srgbClr val="FF0000"/>
              </a:solidFill>
              <a:latin typeface="Arial" pitchFamily="34" charset="0"/>
              <a:cs typeface="Arial" pitchFamily="34" charset="0"/>
              <a:sym typeface="Arial" pitchFamily="34" charset="0"/>
            </a:endParaRPr>
          </a:p>
          <a:p>
            <a:pPr marL="495926" lvl="1" indent="-228460" defTabSz="410121" eaLnBrk="1">
              <a:spcBef>
                <a:spcPts val="844"/>
              </a:spcBef>
              <a:buFont typeface="Wingdings" pitchFamily="2" charset="2"/>
              <a:buChar char="•"/>
            </a:pPr>
            <a:r>
              <a:rPr lang="it-IT" sz="1700" b="1" dirty="0" smtClean="0">
                <a:solidFill>
                  <a:srgbClr val="19194D"/>
                </a:solidFill>
                <a:latin typeface="Arial" pitchFamily="34" charset="0"/>
                <a:cs typeface="Arial" pitchFamily="34" charset="0"/>
                <a:sym typeface="Arial" pitchFamily="34" charset="0"/>
              </a:rPr>
              <a:t>Gruppo di lavoro INFN in fase di </a:t>
            </a:r>
            <a:r>
              <a:rPr lang="it-IT" sz="1700" b="1" dirty="0" err="1" smtClean="0">
                <a:solidFill>
                  <a:srgbClr val="19194D"/>
                </a:solidFill>
                <a:latin typeface="Arial" pitchFamily="34" charset="0"/>
                <a:cs typeface="Arial" pitchFamily="34" charset="0"/>
                <a:sym typeface="Arial" pitchFamily="34" charset="0"/>
              </a:rPr>
              <a:t>startup</a:t>
            </a:r>
            <a:endParaRPr lang="it-IT" sz="1700" b="1" dirty="0" smtClean="0">
              <a:solidFill>
                <a:srgbClr val="19194D"/>
              </a:solidFill>
              <a:latin typeface="Arial" pitchFamily="34" charset="0"/>
              <a:cs typeface="Arial" pitchFamily="34" charset="0"/>
              <a:sym typeface="Arial" pitchFamily="34" charset="0"/>
            </a:endParaRPr>
          </a:p>
          <a:p>
            <a:pPr marL="495926" lvl="1" indent="-228460" defTabSz="410121" eaLnBrk="1">
              <a:spcBef>
                <a:spcPts val="844"/>
              </a:spcBef>
              <a:buFont typeface="Wingdings" pitchFamily="2" charset="2"/>
              <a:buChar char="•"/>
            </a:pPr>
            <a:r>
              <a:rPr lang="it-IT" sz="1700" b="1" dirty="0" smtClean="0">
                <a:solidFill>
                  <a:srgbClr val="19194D"/>
                </a:solidFill>
                <a:latin typeface="Arial" pitchFamily="34" charset="0"/>
                <a:cs typeface="Arial" pitchFamily="34" charset="0"/>
                <a:sym typeface="Arial" pitchFamily="34" charset="0"/>
              </a:rPr>
              <a:t>Guidato anche da collaborazioni esterne per attività di trasferimento tecnologico</a:t>
            </a:r>
          </a:p>
          <a:p>
            <a:pPr marL="252981" indent="-252981" defTabSz="410121" eaLnBrk="1">
              <a:spcBef>
                <a:spcPts val="844"/>
              </a:spcBef>
              <a:buFont typeface="Wingdings" pitchFamily="2" charset="2"/>
              <a:buChar char="•"/>
            </a:pPr>
            <a:r>
              <a:rPr lang="it-IT" sz="2500" b="1" dirty="0" smtClean="0">
                <a:solidFill>
                  <a:srgbClr val="FF0000"/>
                </a:solidFill>
                <a:latin typeface="Arial" pitchFamily="34" charset="0"/>
                <a:cs typeface="Arial" pitchFamily="34" charset="0"/>
                <a:sym typeface="Arial" pitchFamily="34" charset="0"/>
              </a:rPr>
              <a:t>Data </a:t>
            </a:r>
            <a:r>
              <a:rPr lang="it-IT" sz="2500" b="1" dirty="0" err="1" smtClean="0">
                <a:solidFill>
                  <a:srgbClr val="FF0000"/>
                </a:solidFill>
                <a:latin typeface="Arial" pitchFamily="34" charset="0"/>
                <a:cs typeface="Arial" pitchFamily="34" charset="0"/>
                <a:sym typeface="Arial" pitchFamily="34" charset="0"/>
              </a:rPr>
              <a:t>preservation</a:t>
            </a:r>
            <a:endParaRPr lang="it-IT" sz="2500" b="1" dirty="0" smtClean="0">
              <a:solidFill>
                <a:srgbClr val="FF0000"/>
              </a:solidFill>
              <a:latin typeface="Arial" pitchFamily="34" charset="0"/>
              <a:cs typeface="Arial" pitchFamily="34" charset="0"/>
              <a:sym typeface="Arial" pitchFamily="34" charset="0"/>
            </a:endParaRPr>
          </a:p>
          <a:p>
            <a:pPr marL="495926" lvl="1" indent="-228460" defTabSz="410121" eaLnBrk="1">
              <a:spcBef>
                <a:spcPts val="844"/>
              </a:spcBef>
              <a:buFont typeface="Wingdings" pitchFamily="2" charset="2"/>
              <a:buChar char="•"/>
            </a:pPr>
            <a:r>
              <a:rPr lang="it-IT" sz="1700" b="1" dirty="0" smtClean="0">
                <a:solidFill>
                  <a:srgbClr val="19194D"/>
                </a:solidFill>
                <a:latin typeface="Arial" pitchFamily="34" charset="0"/>
                <a:cs typeface="Arial" pitchFamily="34" charset="0"/>
                <a:sym typeface="Arial" pitchFamily="34" charset="0"/>
              </a:rPr>
              <a:t>Non contemplato nelle attività originali del PRIN, ma tema interessante</a:t>
            </a:r>
          </a:p>
          <a:p>
            <a:pPr marL="495926" lvl="1" indent="-228460" defTabSz="410121" eaLnBrk="1">
              <a:spcBef>
                <a:spcPts val="844"/>
              </a:spcBef>
              <a:buFont typeface="Wingdings" pitchFamily="2" charset="2"/>
              <a:buChar char="•"/>
            </a:pPr>
            <a:r>
              <a:rPr lang="it-IT" sz="1700" b="1" dirty="0" smtClean="0">
                <a:solidFill>
                  <a:srgbClr val="19194D"/>
                </a:solidFill>
                <a:latin typeface="Arial" pitchFamily="34" charset="0"/>
                <a:cs typeface="Arial" pitchFamily="34" charset="0"/>
                <a:sym typeface="Arial" pitchFamily="34" charset="0"/>
              </a:rPr>
              <a:t>Ben contestualizzabile con attività di </a:t>
            </a:r>
            <a:r>
              <a:rPr lang="it-IT" sz="1700" b="1" dirty="0" err="1" smtClean="0">
                <a:solidFill>
                  <a:srgbClr val="19194D"/>
                </a:solidFill>
                <a:latin typeface="Arial" pitchFamily="34" charset="0"/>
                <a:cs typeface="Arial" pitchFamily="34" charset="0"/>
                <a:sym typeface="Arial" pitchFamily="34" charset="0"/>
              </a:rPr>
              <a:t>cloud</a:t>
            </a:r>
            <a:r>
              <a:rPr lang="it-IT" sz="1700" b="1" dirty="0" smtClean="0">
                <a:solidFill>
                  <a:srgbClr val="19194D"/>
                </a:solidFill>
                <a:latin typeface="Arial" pitchFamily="34" charset="0"/>
                <a:cs typeface="Arial" pitchFamily="34" charset="0"/>
                <a:sym typeface="Arial" pitchFamily="34" charset="0"/>
              </a:rPr>
              <a:t> e virtualizzazione</a:t>
            </a:r>
            <a:endParaRPr lang="it-IT" dirty="0" smtClean="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p:cNvSpPr>
          <p:nvPr/>
        </p:nvSpPr>
        <p:spPr bwMode="auto">
          <a:xfrm>
            <a:off x="892970" y="178594"/>
            <a:ext cx="7577956" cy="617265"/>
          </a:xfrm>
          <a:prstGeom prst="rect">
            <a:avLst/>
          </a:prstGeom>
          <a:noFill/>
          <a:ln w="12700">
            <a:noFill/>
            <a:miter lim="0"/>
            <a:headEnd/>
            <a:tailEnd/>
          </a:ln>
        </p:spPr>
        <p:txBody>
          <a:bodyPr lIns="35660" tIns="35660" rIns="35660" bIns="35660" anchor="ctr"/>
          <a:lstStyle/>
          <a:p>
            <a:pPr algn="ctr" defTabSz="410142" eaLnBrk="1"/>
            <a:r>
              <a:rPr lang="it-IT" sz="1800" b="1" dirty="0" err="1" smtClean="0">
                <a:solidFill>
                  <a:srgbClr val="000090"/>
                </a:solidFill>
                <a:latin typeface="Arial" pitchFamily="34" charset="0"/>
                <a:cs typeface="Arial" pitchFamily="34" charset="0"/>
                <a:sym typeface="Arial" pitchFamily="34" charset="0"/>
              </a:rPr>
              <a:t>Cloud</a:t>
            </a:r>
            <a:r>
              <a:rPr lang="it-IT" sz="1800" b="1" dirty="0" smtClean="0">
                <a:solidFill>
                  <a:srgbClr val="000090"/>
                </a:solidFill>
                <a:latin typeface="Arial" pitchFamily="34" charset="0"/>
                <a:cs typeface="Arial" pitchFamily="34" charset="0"/>
                <a:sym typeface="Arial" pitchFamily="34" charset="0"/>
              </a:rPr>
              <a:t> </a:t>
            </a:r>
            <a:r>
              <a:rPr lang="it-IT" sz="1800" b="1" dirty="0" err="1" smtClean="0">
                <a:solidFill>
                  <a:srgbClr val="000090"/>
                </a:solidFill>
                <a:latin typeface="Arial" pitchFamily="34" charset="0"/>
                <a:cs typeface="Arial" pitchFamily="34" charset="0"/>
                <a:sym typeface="Arial" pitchFamily="34" charset="0"/>
              </a:rPr>
              <a:t>Computing</a:t>
            </a:r>
            <a:r>
              <a:rPr lang="it-IT" sz="1800" b="1" dirty="0" smtClean="0">
                <a:solidFill>
                  <a:srgbClr val="000090"/>
                </a:solidFill>
                <a:latin typeface="Arial" pitchFamily="34" charset="0"/>
                <a:cs typeface="Arial" pitchFamily="34" charset="0"/>
                <a:sym typeface="Arial" pitchFamily="34" charset="0"/>
              </a:rPr>
              <a:t> </a:t>
            </a:r>
            <a:r>
              <a:rPr lang="it-IT" sz="1800" b="1" dirty="0" err="1" smtClean="0">
                <a:solidFill>
                  <a:srgbClr val="000090"/>
                </a:solidFill>
                <a:latin typeface="Arial" pitchFamily="34" charset="0"/>
                <a:cs typeface="Arial" pitchFamily="34" charset="0"/>
                <a:sym typeface="Arial" pitchFamily="34" charset="0"/>
              </a:rPr>
              <a:t>@INFN</a:t>
            </a:r>
            <a:endParaRPr lang="it-IT" sz="1800" b="1" dirty="0" smtClean="0">
              <a:solidFill>
                <a:srgbClr val="000090"/>
              </a:solidFill>
              <a:latin typeface="Arial" pitchFamily="34" charset="0"/>
              <a:cs typeface="Arial" pitchFamily="34" charset="0"/>
              <a:sym typeface="Arial" pitchFamily="34" charset="0"/>
            </a:endParaRPr>
          </a:p>
          <a:p>
            <a:pPr algn="ctr" defTabSz="410142" eaLnBrk="1"/>
            <a:r>
              <a:rPr lang="it-IT" sz="1800" b="1" dirty="0" smtClean="0">
                <a:solidFill>
                  <a:srgbClr val="000090"/>
                </a:solidFill>
                <a:latin typeface="Arial" pitchFamily="34" charset="0"/>
                <a:cs typeface="Arial" pitchFamily="34" charset="0"/>
                <a:sym typeface="Arial" pitchFamily="34" charset="0"/>
              </a:rPr>
              <a:t>(D. </a:t>
            </a:r>
            <a:r>
              <a:rPr lang="it-IT" sz="1800" b="1" dirty="0" err="1" smtClean="0">
                <a:solidFill>
                  <a:srgbClr val="000090"/>
                </a:solidFill>
                <a:latin typeface="Arial" pitchFamily="34" charset="0"/>
                <a:cs typeface="Arial" pitchFamily="34" charset="0"/>
                <a:sym typeface="Arial" pitchFamily="34" charset="0"/>
              </a:rPr>
              <a:t>Salomoni</a:t>
            </a:r>
            <a:r>
              <a:rPr lang="it-IT" sz="1800" b="1" dirty="0" smtClean="0">
                <a:solidFill>
                  <a:srgbClr val="000090"/>
                </a:solidFill>
                <a:latin typeface="Arial" pitchFamily="34" charset="0"/>
                <a:cs typeface="Arial" pitchFamily="34" charset="0"/>
                <a:sym typeface="Arial" pitchFamily="34" charset="0"/>
              </a:rPr>
              <a:t> &amp; al.)</a:t>
            </a:r>
            <a:endParaRPr lang="it-IT" sz="1100" dirty="0" smtClean="0">
              <a:solidFill>
                <a:srgbClr val="000000"/>
              </a:solidFill>
              <a:latin typeface="Arial" pitchFamily="34" charset="0"/>
              <a:cs typeface="Arial" pitchFamily="34" charset="0"/>
              <a:sym typeface="Arial" pitchFamily="34" charset="0"/>
            </a:endParaRPr>
          </a:p>
        </p:txBody>
      </p:sp>
      <p:sp>
        <p:nvSpPr>
          <p:cNvPr id="7170" name="Rectangle 2"/>
          <p:cNvSpPr>
            <a:spLocks/>
          </p:cNvSpPr>
          <p:nvPr/>
        </p:nvSpPr>
        <p:spPr bwMode="auto">
          <a:xfrm>
            <a:off x="521272" y="1150817"/>
            <a:ext cx="8299201" cy="6094609"/>
          </a:xfrm>
          <a:prstGeom prst="rect">
            <a:avLst/>
          </a:prstGeom>
          <a:noFill/>
          <a:ln w="12700">
            <a:noFill/>
            <a:miter lim="0"/>
            <a:headEnd/>
            <a:tailEnd/>
          </a:ln>
        </p:spPr>
        <p:txBody>
          <a:bodyPr lIns="35660" tIns="35660" rIns="35660" bIns="35660"/>
          <a:lstStyle/>
          <a:p>
            <a:pPr marL="267480" indent="-267480" defTabSz="410142" eaLnBrk="1">
              <a:spcBef>
                <a:spcPts val="844"/>
              </a:spcBef>
              <a:buSzPct val="100000"/>
              <a:buFont typeface="Wingdings" pitchFamily="2" charset="2"/>
              <a:buChar char="•"/>
            </a:pPr>
            <a:r>
              <a:rPr lang="it-IT" sz="2700" b="1" dirty="0" smtClean="0">
                <a:solidFill>
                  <a:srgbClr val="FF0000"/>
                </a:solidFill>
                <a:latin typeface="Arial" pitchFamily="34" charset="0"/>
                <a:cs typeface="Arial" pitchFamily="34" charset="0"/>
                <a:sym typeface="Arial" pitchFamily="34" charset="0"/>
              </a:rPr>
              <a:t>Vedi anche </a:t>
            </a:r>
            <a:r>
              <a:rPr lang="it-IT" sz="2700" b="1" dirty="0" err="1" smtClean="0">
                <a:solidFill>
                  <a:srgbClr val="FF0000"/>
                </a:solidFill>
                <a:latin typeface="Arial" pitchFamily="34" charset="0"/>
                <a:cs typeface="Arial" pitchFamily="34" charset="0"/>
                <a:sym typeface="Arial" pitchFamily="34" charset="0"/>
              </a:rPr>
              <a:t>paper</a:t>
            </a:r>
            <a:r>
              <a:rPr lang="it-IT" sz="2700" b="1" dirty="0" smtClean="0">
                <a:solidFill>
                  <a:srgbClr val="FF0000"/>
                </a:solidFill>
                <a:latin typeface="Arial" pitchFamily="34" charset="0"/>
                <a:cs typeface="Arial" pitchFamily="34" charset="0"/>
                <a:sym typeface="Arial" pitchFamily="34" charset="0"/>
              </a:rPr>
              <a:t> e relativa presentazione preparati per il Workshop GARR del 29-30/11/2012</a:t>
            </a:r>
          </a:p>
          <a:p>
            <a:pPr marL="267480" indent="-267480" defTabSz="410142" eaLnBrk="1">
              <a:spcBef>
                <a:spcPts val="844"/>
              </a:spcBef>
              <a:buSzPct val="100000"/>
              <a:buFont typeface="Wingdings" pitchFamily="2" charset="2"/>
              <a:buChar char="•"/>
            </a:pPr>
            <a:r>
              <a:rPr lang="it-IT" sz="2700" b="1" dirty="0" smtClean="0">
                <a:solidFill>
                  <a:srgbClr val="FF0000"/>
                </a:solidFill>
                <a:latin typeface="Arial" pitchFamily="34" charset="0"/>
                <a:cs typeface="Arial" pitchFamily="34" charset="0"/>
                <a:sym typeface="Arial" pitchFamily="34" charset="0"/>
              </a:rPr>
              <a:t>Evidenziamo la necessità di sviluppare un piano coerente per convergere verso un progetto di “Infrastruttura </a:t>
            </a:r>
            <a:r>
              <a:rPr lang="it-IT" sz="2700" b="1" dirty="0" err="1" smtClean="0">
                <a:solidFill>
                  <a:srgbClr val="FF0000"/>
                </a:solidFill>
                <a:latin typeface="Arial" pitchFamily="34" charset="0"/>
                <a:cs typeface="Arial" pitchFamily="34" charset="0"/>
                <a:sym typeface="Arial" pitchFamily="34" charset="0"/>
              </a:rPr>
              <a:t>Cloud</a:t>
            </a:r>
            <a:r>
              <a:rPr lang="it-IT" sz="2700" b="1" dirty="0" smtClean="0">
                <a:solidFill>
                  <a:srgbClr val="FF0000"/>
                </a:solidFill>
                <a:latin typeface="Arial" pitchFamily="34" charset="0"/>
                <a:cs typeface="Arial" pitchFamily="34" charset="0"/>
                <a:sym typeface="Arial" pitchFamily="34" charset="0"/>
              </a:rPr>
              <a:t> INFN”</a:t>
            </a:r>
          </a:p>
          <a:p>
            <a:pPr marL="616326" lvl="1" indent="-295351" defTabSz="410142" eaLnBrk="1">
              <a:lnSpc>
                <a:spcPct val="80000"/>
              </a:lnSpc>
              <a:spcBef>
                <a:spcPts val="281"/>
              </a:spcBef>
              <a:buSzPct val="100000"/>
              <a:buFont typeface="ArialMT" charset="0"/>
              <a:buChar char="–"/>
            </a:pPr>
            <a:r>
              <a:rPr lang="it-IT" sz="2000" b="1" dirty="0" smtClean="0">
                <a:solidFill>
                  <a:srgbClr val="29297A"/>
                </a:solidFill>
                <a:latin typeface="Helvetica" charset="0"/>
                <a:cs typeface="Helvetica" charset="0"/>
                <a:sym typeface="Helvetica" charset="0"/>
              </a:rPr>
              <a:t>Evitando N nuvole </a:t>
            </a:r>
            <a:r>
              <a:rPr lang="it-IT" sz="2000" dirty="0" smtClean="0">
                <a:solidFill>
                  <a:srgbClr val="29297A"/>
                </a:solidFill>
                <a:latin typeface="Helvetica" charset="0"/>
                <a:cs typeface="Helvetica" charset="0"/>
                <a:sym typeface="Helvetica" charset="0"/>
              </a:rPr>
              <a:t>– </a:t>
            </a:r>
            <a:r>
              <a:rPr lang="it-IT" sz="2000" dirty="0" err="1" smtClean="0">
                <a:solidFill>
                  <a:srgbClr val="29297A"/>
                </a:solidFill>
                <a:latin typeface="Helvetica" charset="0"/>
                <a:cs typeface="Helvetica" charset="0"/>
                <a:sym typeface="Helvetica" charset="0"/>
              </a:rPr>
              <a:t>IaaS</a:t>
            </a:r>
            <a:r>
              <a:rPr lang="it-IT" sz="2000" dirty="0" smtClean="0">
                <a:solidFill>
                  <a:srgbClr val="29297A"/>
                </a:solidFill>
                <a:latin typeface="Helvetica" charset="0"/>
                <a:cs typeface="Helvetica" charset="0"/>
                <a:sym typeface="Helvetica" charset="0"/>
              </a:rPr>
              <a:t> o altro – disgiunte tra loro (e senza spezzettare / distribuire troppo le risorse di gestione)</a:t>
            </a:r>
          </a:p>
          <a:p>
            <a:pPr marL="616326" lvl="1" indent="-295351" defTabSz="410142" eaLnBrk="1">
              <a:lnSpc>
                <a:spcPct val="80000"/>
              </a:lnSpc>
              <a:spcBef>
                <a:spcPts val="281"/>
              </a:spcBef>
              <a:buSzPct val="100000"/>
              <a:buFont typeface="ArialMT" charset="0"/>
              <a:buChar char="–"/>
            </a:pPr>
            <a:r>
              <a:rPr lang="it-IT" sz="2000" dirty="0" smtClean="0">
                <a:solidFill>
                  <a:srgbClr val="29297A"/>
                </a:solidFill>
                <a:latin typeface="Helvetica" charset="0"/>
                <a:cs typeface="Helvetica" charset="0"/>
                <a:sym typeface="Helvetica" charset="0"/>
              </a:rPr>
              <a:t>In prospettiva </a:t>
            </a:r>
            <a:r>
              <a:rPr lang="it-IT" sz="2000" b="1" dirty="0" smtClean="0">
                <a:solidFill>
                  <a:srgbClr val="29297A"/>
                </a:solidFill>
                <a:latin typeface="Helvetica" charset="0"/>
                <a:cs typeface="Helvetica" charset="0"/>
                <a:sym typeface="Helvetica" charset="0"/>
              </a:rPr>
              <a:t>integrabile con realizzazioni </a:t>
            </a:r>
            <a:r>
              <a:rPr lang="it-IT" sz="2000" b="1" dirty="0" err="1" smtClean="0">
                <a:solidFill>
                  <a:srgbClr val="29297A"/>
                </a:solidFill>
                <a:latin typeface="Helvetica" charset="0"/>
                <a:cs typeface="Helvetica" charset="0"/>
                <a:sym typeface="Helvetica" charset="0"/>
              </a:rPr>
              <a:t>Cloud</a:t>
            </a:r>
            <a:r>
              <a:rPr lang="it-IT" sz="2000" b="1" dirty="0" smtClean="0">
                <a:solidFill>
                  <a:srgbClr val="29297A"/>
                </a:solidFill>
                <a:latin typeface="Helvetica" charset="0"/>
                <a:cs typeface="Helvetica" charset="0"/>
                <a:sym typeface="Helvetica" charset="0"/>
              </a:rPr>
              <a:t> di altri Enti o con una “</a:t>
            </a:r>
            <a:r>
              <a:rPr lang="it-IT" sz="2000" b="1" dirty="0" err="1" smtClean="0">
                <a:solidFill>
                  <a:srgbClr val="29297A"/>
                </a:solidFill>
                <a:latin typeface="Helvetica" charset="0"/>
                <a:cs typeface="Helvetica" charset="0"/>
                <a:sym typeface="Helvetica" charset="0"/>
              </a:rPr>
              <a:t>Cloud</a:t>
            </a:r>
            <a:r>
              <a:rPr lang="it-IT" sz="2000" b="1" dirty="0" smtClean="0">
                <a:solidFill>
                  <a:srgbClr val="29297A"/>
                </a:solidFill>
                <a:latin typeface="Helvetica" charset="0"/>
                <a:cs typeface="Helvetica" charset="0"/>
                <a:sym typeface="Helvetica" charset="0"/>
              </a:rPr>
              <a:t> italiana”</a:t>
            </a:r>
            <a:endParaRPr lang="it-IT" sz="2000" dirty="0" smtClean="0">
              <a:solidFill>
                <a:srgbClr val="29297A"/>
              </a:solidFill>
              <a:latin typeface="Helvetica" charset="0"/>
              <a:cs typeface="Helvetica" charset="0"/>
              <a:sym typeface="Helvetica" charset="0"/>
            </a:endParaRPr>
          </a:p>
          <a:p>
            <a:pPr marL="616326" lvl="1" indent="-295351" defTabSz="410142" eaLnBrk="1">
              <a:lnSpc>
                <a:spcPct val="80000"/>
              </a:lnSpc>
              <a:spcBef>
                <a:spcPts val="281"/>
              </a:spcBef>
              <a:buSzPct val="100000"/>
              <a:buFont typeface="ArialMT" charset="0"/>
              <a:buChar char="–"/>
            </a:pPr>
            <a:r>
              <a:rPr lang="it-IT" sz="2000" dirty="0" smtClean="0">
                <a:solidFill>
                  <a:srgbClr val="29297A"/>
                </a:solidFill>
                <a:latin typeface="Helvetica" charset="0"/>
                <a:cs typeface="Helvetica" charset="0"/>
                <a:sym typeface="Helvetica" charset="0"/>
              </a:rPr>
              <a:t>Tenendo conto:</a:t>
            </a:r>
          </a:p>
          <a:p>
            <a:pPr marL="882703" lvl="2" indent="-240741" defTabSz="410142" eaLnBrk="1">
              <a:lnSpc>
                <a:spcPct val="80000"/>
              </a:lnSpc>
              <a:spcBef>
                <a:spcPts val="211"/>
              </a:spcBef>
              <a:buSzPct val="100000"/>
              <a:buFont typeface="ArialMT" charset="0"/>
              <a:buChar char="•"/>
            </a:pPr>
            <a:r>
              <a:rPr lang="it-IT" dirty="0" smtClean="0">
                <a:solidFill>
                  <a:srgbClr val="7AA300"/>
                </a:solidFill>
                <a:latin typeface="Helvetica" charset="0"/>
                <a:cs typeface="Helvetica" charset="0"/>
                <a:sym typeface="Helvetica" charset="0"/>
              </a:rPr>
              <a:t>delle </a:t>
            </a:r>
            <a:r>
              <a:rPr lang="it-IT" b="1" dirty="0" smtClean="0">
                <a:solidFill>
                  <a:srgbClr val="7AA300"/>
                </a:solidFill>
                <a:latin typeface="Helvetica" charset="0"/>
                <a:cs typeface="Helvetica" charset="0"/>
                <a:sym typeface="Helvetica" charset="0"/>
              </a:rPr>
              <a:t>competenze già presenti </a:t>
            </a:r>
            <a:r>
              <a:rPr lang="it-IT" dirty="0" smtClean="0">
                <a:solidFill>
                  <a:srgbClr val="7AA300"/>
                </a:solidFill>
                <a:latin typeface="Helvetica" charset="0"/>
                <a:cs typeface="Helvetica" charset="0"/>
                <a:sym typeface="Helvetica" charset="0"/>
              </a:rPr>
              <a:t>all’interno dell’</a:t>
            </a:r>
            <a:r>
              <a:rPr lang="it-IT" dirty="0" err="1" smtClean="0">
                <a:solidFill>
                  <a:srgbClr val="7AA300"/>
                </a:solidFill>
                <a:latin typeface="Helvetica" charset="0"/>
                <a:cs typeface="Helvetica" charset="0"/>
                <a:sym typeface="Helvetica" charset="0"/>
              </a:rPr>
              <a:t>INFN…</a:t>
            </a:r>
            <a:endParaRPr lang="it-IT" dirty="0" smtClean="0">
              <a:solidFill>
                <a:srgbClr val="7AA300"/>
              </a:solidFill>
              <a:latin typeface="Helvetica" charset="0"/>
              <a:cs typeface="Helvetica" charset="0"/>
              <a:sym typeface="Helvetica" charset="0"/>
            </a:endParaRPr>
          </a:p>
          <a:p>
            <a:pPr marL="882703" lvl="2" indent="-240741" defTabSz="410142" eaLnBrk="1">
              <a:lnSpc>
                <a:spcPct val="80000"/>
              </a:lnSpc>
              <a:spcBef>
                <a:spcPts val="211"/>
              </a:spcBef>
              <a:buSzPct val="100000"/>
              <a:buFont typeface="ArialMT" charset="0"/>
              <a:buChar char="•"/>
            </a:pPr>
            <a:r>
              <a:rPr lang="it-IT" dirty="0" smtClean="0">
                <a:solidFill>
                  <a:srgbClr val="7AA300"/>
                </a:solidFill>
                <a:latin typeface="Helvetica" charset="0"/>
                <a:cs typeface="Helvetica" charset="0"/>
                <a:sym typeface="Helvetica" charset="0"/>
              </a:rPr>
              <a:t>… e dei </a:t>
            </a:r>
            <a:r>
              <a:rPr lang="it-IT" b="1" dirty="0" smtClean="0">
                <a:solidFill>
                  <a:srgbClr val="7AA300"/>
                </a:solidFill>
                <a:latin typeface="Helvetica" charset="0"/>
                <a:cs typeface="Helvetica" charset="0"/>
                <a:sym typeface="Helvetica" charset="0"/>
              </a:rPr>
              <a:t>progetti EU, premiali e di trasferimento tecnologico </a:t>
            </a:r>
            <a:r>
              <a:rPr lang="it-IT" dirty="0" smtClean="0">
                <a:solidFill>
                  <a:srgbClr val="7AA300"/>
                </a:solidFill>
                <a:latin typeface="Helvetica" charset="0"/>
                <a:cs typeface="Helvetica" charset="0"/>
                <a:sym typeface="Helvetica" charset="0"/>
              </a:rPr>
              <a:t>a cui partecipa l’INFN.</a:t>
            </a:r>
          </a:p>
          <a:p>
            <a:pPr marL="616326" lvl="1" indent="-295351" defTabSz="410142" eaLnBrk="1">
              <a:lnSpc>
                <a:spcPct val="80000"/>
              </a:lnSpc>
              <a:spcBef>
                <a:spcPts val="281"/>
              </a:spcBef>
              <a:buSzPct val="100000"/>
              <a:buFont typeface="ArialMT" charset="0"/>
              <a:buChar char="–"/>
            </a:pPr>
            <a:r>
              <a:rPr lang="it-IT" sz="2000" dirty="0" smtClean="0">
                <a:solidFill>
                  <a:srgbClr val="29297A"/>
                </a:solidFill>
                <a:latin typeface="Helvetica" charset="0"/>
                <a:cs typeface="Helvetica" charset="0"/>
                <a:sym typeface="Helvetica" charset="0"/>
              </a:rPr>
              <a:t>E’ importante definire in che modo un </a:t>
            </a:r>
            <a:r>
              <a:rPr lang="it-IT" sz="2000" b="1" dirty="0" smtClean="0">
                <a:solidFill>
                  <a:srgbClr val="29297A"/>
                </a:solidFill>
                <a:latin typeface="Helvetica" charset="0"/>
                <a:cs typeface="Helvetica" charset="0"/>
                <a:sym typeface="Helvetica" charset="0"/>
              </a:rPr>
              <a:t>progetto di infrastruttura </a:t>
            </a:r>
            <a:r>
              <a:rPr lang="it-IT" sz="2000" b="1" dirty="0" err="1" smtClean="0">
                <a:solidFill>
                  <a:srgbClr val="29297A"/>
                </a:solidFill>
                <a:latin typeface="Helvetica" charset="0"/>
                <a:cs typeface="Helvetica" charset="0"/>
                <a:sym typeface="Helvetica" charset="0"/>
              </a:rPr>
              <a:t>Cloud</a:t>
            </a:r>
            <a:r>
              <a:rPr lang="it-IT" sz="2000" b="1" dirty="0" smtClean="0">
                <a:solidFill>
                  <a:srgbClr val="29297A"/>
                </a:solidFill>
                <a:latin typeface="Helvetica" charset="0"/>
                <a:cs typeface="Helvetica" charset="0"/>
                <a:sym typeface="Helvetica" charset="0"/>
              </a:rPr>
              <a:t> INFN possa relazionarsi ai progetti già approvati o </a:t>
            </a:r>
            <a:r>
              <a:rPr lang="it-IT" sz="2000" b="1" dirty="0" err="1" smtClean="0">
                <a:solidFill>
                  <a:srgbClr val="29297A"/>
                </a:solidFill>
                <a:latin typeface="Helvetica" charset="0"/>
                <a:cs typeface="Helvetica" charset="0"/>
                <a:sym typeface="Helvetica" charset="0"/>
              </a:rPr>
              <a:t>approvandi</a:t>
            </a:r>
            <a:r>
              <a:rPr lang="it-IT" sz="2000" dirty="0" smtClean="0">
                <a:solidFill>
                  <a:srgbClr val="29297A"/>
                </a:solidFill>
                <a:latin typeface="Helvetica" charset="0"/>
                <a:cs typeface="Helvetica" charset="0"/>
                <a:sym typeface="Helvetica" charset="0"/>
              </a:rPr>
              <a:t>, che hanno tecnicamente molti punti in comune</a:t>
            </a:r>
            <a:endParaRPr lang="it-IT" sz="1100" dirty="0" smtClean="0">
              <a:solidFill>
                <a:srgbClr val="000000"/>
              </a:solidFill>
              <a:latin typeface="Arial" pitchFamily="34" charset="0"/>
              <a:cs typeface="Arial" pitchFamily="34" charset="0"/>
              <a:sym typeface="Arial"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170">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170">
                                            <p:txEl>
                                              <p:pRg st="1" end="1"/>
                                            </p:txEl>
                                          </p:spTgt>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499"/>
                                          </p:stCondLst>
                                        </p:cTn>
                                        <p:tgtEl>
                                          <p:spTgt spid="7170">
                                            <p:txEl>
                                              <p:pRg st="2" end="2"/>
                                            </p:tx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499"/>
                                          </p:stCondLst>
                                        </p:cTn>
                                        <p:tgtEl>
                                          <p:spTgt spid="7170">
                                            <p:txEl>
                                              <p:pRg st="3" end="3"/>
                                            </p:txEl>
                                          </p:spTgt>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499"/>
                                          </p:stCondLst>
                                        </p:cTn>
                                        <p:tgtEl>
                                          <p:spTgt spid="7170">
                                            <p:txEl>
                                              <p:pRg st="4" end="4"/>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499"/>
                                          </p:stCondLst>
                                        </p:cTn>
                                        <p:tgtEl>
                                          <p:spTgt spid="7170">
                                            <p:txEl>
                                              <p:pRg st="5" end="5"/>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499"/>
                                          </p:stCondLst>
                                        </p:cTn>
                                        <p:tgtEl>
                                          <p:spTgt spid="7170">
                                            <p:txEl>
                                              <p:pRg st="6" end="6"/>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499"/>
                                          </p:stCondLst>
                                        </p:cTn>
                                        <p:tgtEl>
                                          <p:spTgt spid="71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build="p" autoUpdateAnimBg="0"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
          <p:cNvSpPr>
            <a:spLocks/>
          </p:cNvSpPr>
          <p:nvPr/>
        </p:nvSpPr>
        <p:spPr bwMode="auto">
          <a:xfrm>
            <a:off x="892970" y="178594"/>
            <a:ext cx="7577956" cy="617265"/>
          </a:xfrm>
          <a:prstGeom prst="rect">
            <a:avLst/>
          </a:prstGeom>
          <a:noFill/>
          <a:ln w="12700">
            <a:noFill/>
            <a:miter lim="0"/>
            <a:headEnd/>
            <a:tailEnd/>
          </a:ln>
        </p:spPr>
        <p:txBody>
          <a:bodyPr lIns="35670" tIns="35670" rIns="35670" bIns="35670" anchor="ctr"/>
          <a:lstStyle/>
          <a:p>
            <a:pPr algn="ctr" defTabSz="410247" eaLnBrk="1"/>
            <a:r>
              <a:rPr lang="it-IT" sz="3800" b="1" dirty="0" smtClean="0">
                <a:solidFill>
                  <a:srgbClr val="000090"/>
                </a:solidFill>
                <a:latin typeface="Arial" pitchFamily="34" charset="0"/>
                <a:cs typeface="Arial" pitchFamily="34" charset="0"/>
                <a:sym typeface="Arial" pitchFamily="34" charset="0"/>
              </a:rPr>
              <a:t>Federazione di HTTP</a:t>
            </a:r>
            <a:endParaRPr lang="it-IT" sz="1100" dirty="0" smtClean="0">
              <a:solidFill>
                <a:srgbClr val="000000"/>
              </a:solidFill>
              <a:latin typeface="Arial" pitchFamily="34" charset="0"/>
              <a:cs typeface="Arial" pitchFamily="34" charset="0"/>
              <a:sym typeface="Arial" pitchFamily="34" charset="0"/>
            </a:endParaRPr>
          </a:p>
        </p:txBody>
      </p:sp>
      <p:sp>
        <p:nvSpPr>
          <p:cNvPr id="9219" name="Rectangle 2"/>
          <p:cNvSpPr>
            <a:spLocks/>
          </p:cNvSpPr>
          <p:nvPr/>
        </p:nvSpPr>
        <p:spPr bwMode="auto">
          <a:xfrm>
            <a:off x="369467" y="1201067"/>
            <a:ext cx="8455298" cy="5266283"/>
          </a:xfrm>
          <a:prstGeom prst="rect">
            <a:avLst/>
          </a:prstGeom>
          <a:noFill/>
          <a:ln w="12700">
            <a:noFill/>
            <a:miter lim="0"/>
            <a:headEnd/>
            <a:tailEnd/>
          </a:ln>
        </p:spPr>
        <p:txBody>
          <a:bodyPr lIns="35670" tIns="35670" rIns="35670" bIns="35670"/>
          <a:lstStyle/>
          <a:p>
            <a:pPr marL="232992" indent="-232992" defTabSz="410247" eaLnBrk="1">
              <a:spcBef>
                <a:spcPts val="844"/>
              </a:spcBef>
              <a:buSzPct val="100000"/>
              <a:buFont typeface="Wingdings" pitchFamily="2" charset="2"/>
              <a:buChar char="•"/>
            </a:pPr>
            <a:r>
              <a:rPr lang="it-IT" sz="2300" b="1" dirty="0" smtClean="0">
                <a:solidFill>
                  <a:srgbClr val="FF0000"/>
                </a:solidFill>
                <a:latin typeface="Arial" pitchFamily="34" charset="0"/>
                <a:cs typeface="Arial" pitchFamily="34" charset="0"/>
                <a:sym typeface="Arial" pitchFamily="34" charset="0"/>
              </a:rPr>
              <a:t>La federazione i HTTP non è ancora sviluppata così tanto come quella di XROOTD</a:t>
            </a:r>
          </a:p>
          <a:p>
            <a:pPr marL="512814" lvl="1" indent="-245251" defTabSz="410247" eaLnBrk="1">
              <a:spcBef>
                <a:spcPts val="844"/>
              </a:spcBef>
              <a:buSzPct val="100000"/>
              <a:buFont typeface="Wingdings" pitchFamily="2" charset="2"/>
              <a:buChar char="•"/>
            </a:pPr>
            <a:r>
              <a:rPr lang="it-IT" sz="1800" b="1" dirty="0" smtClean="0">
                <a:solidFill>
                  <a:srgbClr val="29297A"/>
                </a:solidFill>
                <a:latin typeface="Arial" pitchFamily="34" charset="0"/>
                <a:cs typeface="Arial" pitchFamily="34" charset="0"/>
                <a:sym typeface="Arial" pitchFamily="34" charset="0"/>
              </a:rPr>
              <a:t>Mancanza di </a:t>
            </a:r>
            <a:r>
              <a:rPr lang="it-IT" sz="1800" b="1" dirty="0" err="1" smtClean="0">
                <a:solidFill>
                  <a:srgbClr val="29297A"/>
                </a:solidFill>
                <a:latin typeface="Arial" pitchFamily="34" charset="0"/>
                <a:cs typeface="Arial" pitchFamily="34" charset="0"/>
                <a:sym typeface="Arial" pitchFamily="34" charset="0"/>
              </a:rPr>
              <a:t>manpower</a:t>
            </a:r>
            <a:r>
              <a:rPr lang="it-IT" sz="1800" b="1" dirty="0" smtClean="0">
                <a:solidFill>
                  <a:srgbClr val="29297A"/>
                </a:solidFill>
                <a:latin typeface="Arial" pitchFamily="34" charset="0"/>
                <a:cs typeface="Arial" pitchFamily="34" charset="0"/>
                <a:sym typeface="Arial" pitchFamily="34" charset="0"/>
              </a:rPr>
              <a:t>, non di interesse</a:t>
            </a:r>
          </a:p>
          <a:p>
            <a:pPr marL="232992" indent="-232992" defTabSz="410247" eaLnBrk="1">
              <a:spcBef>
                <a:spcPts val="844"/>
              </a:spcBef>
              <a:buSzPct val="100000"/>
              <a:buFont typeface="Wingdings" pitchFamily="2" charset="2"/>
              <a:buChar char="•"/>
            </a:pPr>
            <a:r>
              <a:rPr lang="it-IT" sz="2300" b="1" dirty="0" smtClean="0">
                <a:solidFill>
                  <a:srgbClr val="FF0000"/>
                </a:solidFill>
                <a:latin typeface="Arial" pitchFamily="34" charset="0"/>
                <a:cs typeface="Arial" pitchFamily="34" charset="0"/>
                <a:sym typeface="Arial" pitchFamily="34" charset="0"/>
              </a:rPr>
              <a:t>Tecnologie standard, ma con implementazioni possibilmente non-standard (ad esempio per l'interazione con LFC)</a:t>
            </a:r>
          </a:p>
          <a:p>
            <a:pPr marL="232992" indent="-232992" defTabSz="410247" eaLnBrk="1">
              <a:spcBef>
                <a:spcPts val="844"/>
              </a:spcBef>
              <a:buSzPct val="100000"/>
              <a:buFont typeface="Wingdings" pitchFamily="2" charset="2"/>
              <a:buChar char="•"/>
            </a:pPr>
            <a:r>
              <a:rPr lang="it-IT" sz="2300" b="1" dirty="0" smtClean="0">
                <a:solidFill>
                  <a:srgbClr val="FF0000"/>
                </a:solidFill>
                <a:latin typeface="Arial" pitchFamily="34" charset="0"/>
                <a:cs typeface="Arial" pitchFamily="34" charset="0"/>
                <a:sym typeface="Arial" pitchFamily="34" charset="0"/>
              </a:rPr>
              <a:t>Esiste un prototipo di </a:t>
            </a:r>
            <a:r>
              <a:rPr lang="it-IT" sz="2300" b="1" dirty="0" err="1" smtClean="0">
                <a:solidFill>
                  <a:srgbClr val="FF0000"/>
                </a:solidFill>
                <a:latin typeface="Arial" pitchFamily="34" charset="0"/>
                <a:cs typeface="Arial" pitchFamily="34" charset="0"/>
                <a:sym typeface="Arial" pitchFamily="34" charset="0"/>
              </a:rPr>
              <a:t>redirettore</a:t>
            </a:r>
            <a:r>
              <a:rPr lang="it-IT" sz="2300" b="1" dirty="0" smtClean="0">
                <a:solidFill>
                  <a:srgbClr val="FF0000"/>
                </a:solidFill>
                <a:latin typeface="Arial" pitchFamily="34" charset="0"/>
                <a:cs typeface="Arial" pitchFamily="34" charset="0"/>
                <a:sym typeface="Arial" pitchFamily="34" charset="0"/>
              </a:rPr>
              <a:t> per costruire una federazione di HTTP</a:t>
            </a:r>
          </a:p>
          <a:p>
            <a:pPr marL="512814" lvl="1" indent="-245251" defTabSz="410247" eaLnBrk="1">
              <a:spcBef>
                <a:spcPts val="844"/>
              </a:spcBef>
              <a:buSzPct val="100000"/>
              <a:buFont typeface="Wingdings" pitchFamily="2" charset="2"/>
              <a:buChar char="•"/>
            </a:pPr>
            <a:r>
              <a:rPr lang="it-IT" sz="1800" b="1" dirty="0" smtClean="0">
                <a:solidFill>
                  <a:srgbClr val="29297A"/>
                </a:solidFill>
                <a:latin typeface="Arial" pitchFamily="34" charset="0"/>
                <a:cs typeface="Arial" pitchFamily="34" charset="0"/>
                <a:sym typeface="Arial" pitchFamily="34" charset="0"/>
              </a:rPr>
              <a:t>Performance ancora non ottimali, ma funzionante</a:t>
            </a:r>
          </a:p>
          <a:p>
            <a:pPr marL="512814" lvl="1" indent="-245251" defTabSz="410247" eaLnBrk="1">
              <a:spcBef>
                <a:spcPts val="844"/>
              </a:spcBef>
              <a:buSzPct val="100000"/>
              <a:buFont typeface="Wingdings" pitchFamily="2" charset="2"/>
              <a:buChar char="•"/>
            </a:pPr>
            <a:r>
              <a:rPr lang="it-IT" sz="1800" b="1" dirty="0" smtClean="0">
                <a:solidFill>
                  <a:srgbClr val="29297A"/>
                </a:solidFill>
                <a:latin typeface="Arial" pitchFamily="34" charset="0"/>
                <a:cs typeface="Arial" pitchFamily="34" charset="0"/>
                <a:sym typeface="Arial" pitchFamily="34" charset="0"/>
              </a:rPr>
              <a:t>Permette di segmentare anche in sotto-federazioni, anche con tipologie diverse (cosa che non è possibile fare con XROOTD al momento)</a:t>
            </a:r>
          </a:p>
          <a:p>
            <a:pPr marL="232992" indent="-232992" defTabSz="410247" eaLnBrk="1">
              <a:spcBef>
                <a:spcPts val="844"/>
              </a:spcBef>
              <a:buSzPct val="100000"/>
              <a:buFont typeface="Wingdings" pitchFamily="2" charset="2"/>
              <a:buChar char="•"/>
            </a:pPr>
            <a:r>
              <a:rPr lang="it-IT" sz="2300" b="1" dirty="0" smtClean="0">
                <a:solidFill>
                  <a:srgbClr val="FF0000"/>
                </a:solidFill>
                <a:latin typeface="Arial" pitchFamily="34" charset="0"/>
                <a:cs typeface="Arial" pitchFamily="34" charset="0"/>
                <a:sym typeface="Arial" pitchFamily="34" charset="0"/>
              </a:rPr>
              <a:t>Sarebbe interessante provare a costruire una federazione di HTTP italiana, che comprendesse T1, T2 e i T3 </a:t>
            </a:r>
            <a:endParaRPr lang="it-IT" sz="1100" dirty="0" smtClean="0">
              <a:solidFill>
                <a:srgbClr val="000000"/>
              </a:solidFill>
              <a:latin typeface="Arial" pitchFamily="34" charset="0"/>
              <a:cs typeface="Arial" pitchFamily="34" charset="0"/>
              <a:sym typeface="Arial" pitchFamily="34"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p:cNvSpPr>
          <p:nvPr>
            <p:ph type="title"/>
          </p:nvPr>
        </p:nvSpPr>
        <p:spPr bwMode="auto">
          <a:xfrm>
            <a:off x="892970" y="178594"/>
            <a:ext cx="7577956" cy="617265"/>
          </a:xfrm>
          <a:noFill/>
          <a:ln w="12700">
            <a:miter lim="0"/>
            <a:headEnd/>
            <a:tailEnd/>
          </a:ln>
        </p:spPr>
        <p:txBody>
          <a:bodyPr vert="horz" wrap="square" lIns="35699" tIns="35699" rIns="35699" bIns="35699" numCol="1" anchor="ctr" anchorCtr="0" compatLnSpc="1">
            <a:prstTxWarp prst="textNoShape">
              <a:avLst/>
            </a:prstTxWarp>
          </a:bodyPr>
          <a:lstStyle/>
          <a:p>
            <a:pPr algn="ctr" defTabSz="410562" eaLnBrk="1"/>
            <a:r>
              <a:rPr lang="it-IT" sz="3800" b="1" dirty="0" err="1" smtClean="0">
                <a:solidFill>
                  <a:srgbClr val="000090"/>
                </a:solidFill>
                <a:latin typeface="Arial" pitchFamily="34" charset="0"/>
                <a:cs typeface="Arial" pitchFamily="34" charset="0"/>
                <a:sym typeface="Arial" pitchFamily="34" charset="0"/>
              </a:rPr>
              <a:t>PoD</a:t>
            </a:r>
            <a:r>
              <a:rPr lang="it-IT" sz="3800" b="1" dirty="0" smtClean="0">
                <a:solidFill>
                  <a:srgbClr val="000090"/>
                </a:solidFill>
                <a:latin typeface="Arial" pitchFamily="34" charset="0"/>
                <a:cs typeface="Arial" pitchFamily="34" charset="0"/>
                <a:sym typeface="Arial" pitchFamily="34" charset="0"/>
              </a:rPr>
              <a:t> per </a:t>
            </a:r>
            <a:r>
              <a:rPr lang="it-IT" sz="3800" b="1" dirty="0" err="1" smtClean="0">
                <a:solidFill>
                  <a:srgbClr val="000090"/>
                </a:solidFill>
                <a:latin typeface="Arial" pitchFamily="34" charset="0"/>
                <a:cs typeface="Arial" pitchFamily="34" charset="0"/>
                <a:sym typeface="Arial" pitchFamily="34" charset="0"/>
              </a:rPr>
              <a:t>Storm</a:t>
            </a:r>
            <a:r>
              <a:rPr lang="it-IT" sz="3800" b="1" dirty="0" smtClean="0">
                <a:solidFill>
                  <a:srgbClr val="000090"/>
                </a:solidFill>
                <a:latin typeface="Arial" pitchFamily="34" charset="0"/>
                <a:cs typeface="Arial" pitchFamily="34" charset="0"/>
                <a:sym typeface="Arial" pitchFamily="34" charset="0"/>
              </a:rPr>
              <a:t> e Panda</a:t>
            </a:r>
            <a:endParaRPr lang="it-IT" dirty="0" smtClean="0"/>
          </a:p>
        </p:txBody>
      </p:sp>
      <p:sp>
        <p:nvSpPr>
          <p:cNvPr id="11267" name="Rectangle 2"/>
          <p:cNvSpPr>
            <a:spLocks/>
          </p:cNvSpPr>
          <p:nvPr>
            <p:ph type="body" idx="1"/>
          </p:nvPr>
        </p:nvSpPr>
        <p:spPr bwMode="auto">
          <a:xfrm>
            <a:off x="369467" y="1201052"/>
            <a:ext cx="8455298" cy="4018359"/>
          </a:xfrm>
          <a:noFill/>
          <a:ln w="12700">
            <a:miter lim="0"/>
            <a:headEnd/>
            <a:tailEnd/>
          </a:ln>
        </p:spPr>
        <p:txBody>
          <a:bodyPr vert="horz" wrap="square" lIns="35699" tIns="35699" rIns="35699" bIns="35699" numCol="1" anchor="t" anchorCtr="0" compatLnSpc="1">
            <a:prstTxWarp prst="textNoShape">
              <a:avLst/>
            </a:prstTxWarp>
          </a:bodyPr>
          <a:lstStyle/>
          <a:p>
            <a:pPr marL="267756" indent="-267756" defTabSz="410562" eaLnBrk="1">
              <a:spcBef>
                <a:spcPts val="844"/>
              </a:spcBef>
              <a:buFont typeface="Wingdings" pitchFamily="2" charset="2"/>
              <a:buChar char="•"/>
            </a:pPr>
            <a:r>
              <a:rPr lang="it-IT" sz="2700" b="1" dirty="0" smtClean="0">
                <a:solidFill>
                  <a:srgbClr val="FF0000"/>
                </a:solidFill>
                <a:latin typeface="Arial" pitchFamily="34" charset="0"/>
                <a:cs typeface="Arial" pitchFamily="34" charset="0"/>
                <a:sym typeface="Arial" pitchFamily="34" charset="0"/>
              </a:rPr>
              <a:t>Test di </a:t>
            </a:r>
            <a:r>
              <a:rPr lang="it-IT" sz="2700" b="1" dirty="0" err="1" smtClean="0">
                <a:solidFill>
                  <a:srgbClr val="FF0000"/>
                </a:solidFill>
                <a:latin typeface="Arial" pitchFamily="34" charset="0"/>
                <a:cs typeface="Arial" pitchFamily="34" charset="0"/>
                <a:sym typeface="Arial" pitchFamily="34" charset="0"/>
              </a:rPr>
              <a:t>PoD</a:t>
            </a:r>
            <a:r>
              <a:rPr lang="it-IT" sz="2700" b="1" dirty="0" smtClean="0">
                <a:solidFill>
                  <a:srgbClr val="FF0000"/>
                </a:solidFill>
                <a:latin typeface="Arial" pitchFamily="34" charset="0"/>
                <a:cs typeface="Arial" pitchFamily="34" charset="0"/>
                <a:sym typeface="Arial" pitchFamily="34" charset="0"/>
              </a:rPr>
              <a:t> su </a:t>
            </a:r>
            <a:r>
              <a:rPr lang="it-IT" sz="2700" b="1" dirty="0" err="1" smtClean="0">
                <a:solidFill>
                  <a:srgbClr val="FF0000"/>
                </a:solidFill>
                <a:latin typeface="Arial" pitchFamily="34" charset="0"/>
                <a:cs typeface="Arial" pitchFamily="34" charset="0"/>
                <a:sym typeface="Arial" pitchFamily="34" charset="0"/>
              </a:rPr>
              <a:t>Storm</a:t>
            </a:r>
            <a:endParaRPr lang="it-IT" sz="2700" b="1" dirty="0" smtClean="0">
              <a:solidFill>
                <a:srgbClr val="FF0000"/>
              </a:solidFill>
              <a:latin typeface="Arial" pitchFamily="34" charset="0"/>
              <a:cs typeface="Arial" pitchFamily="34" charset="0"/>
              <a:sym typeface="Arial" pitchFamily="34" charset="0"/>
            </a:endParaRPr>
          </a:p>
          <a:p>
            <a:pPr marL="267756" indent="-267756" defTabSz="410562" eaLnBrk="1">
              <a:spcBef>
                <a:spcPts val="844"/>
              </a:spcBef>
              <a:buFont typeface="Wingdings" pitchFamily="2" charset="2"/>
              <a:buChar char="•"/>
            </a:pPr>
            <a:r>
              <a:rPr lang="it-IT" sz="2700" b="1" dirty="0" smtClean="0">
                <a:solidFill>
                  <a:srgbClr val="FF0000"/>
                </a:solidFill>
                <a:latin typeface="Arial" pitchFamily="34" charset="0"/>
                <a:cs typeface="Arial" pitchFamily="34" charset="0"/>
                <a:sym typeface="Arial" pitchFamily="34" charset="0"/>
              </a:rPr>
              <a:t>Successivamente sviluppare un </a:t>
            </a:r>
            <a:r>
              <a:rPr lang="it-IT" sz="2700" b="1" dirty="0" err="1" smtClean="0">
                <a:solidFill>
                  <a:srgbClr val="FF0000"/>
                </a:solidFill>
                <a:latin typeface="Arial" pitchFamily="34" charset="0"/>
                <a:cs typeface="Arial" pitchFamily="34" charset="0"/>
                <a:sym typeface="Arial" pitchFamily="34" charset="0"/>
              </a:rPr>
              <a:t>plugin</a:t>
            </a:r>
            <a:r>
              <a:rPr lang="it-IT" sz="2700" b="1" dirty="0" smtClean="0">
                <a:solidFill>
                  <a:srgbClr val="FF0000"/>
                </a:solidFill>
                <a:latin typeface="Arial" pitchFamily="34" charset="0"/>
                <a:cs typeface="Arial" pitchFamily="34" charset="0"/>
                <a:sym typeface="Arial" pitchFamily="34" charset="0"/>
              </a:rPr>
              <a:t> </a:t>
            </a:r>
            <a:r>
              <a:rPr lang="it-IT" sz="2700" b="1" dirty="0" err="1" smtClean="0">
                <a:solidFill>
                  <a:srgbClr val="FF0000"/>
                </a:solidFill>
                <a:latin typeface="Arial" pitchFamily="34" charset="0"/>
                <a:cs typeface="Arial" pitchFamily="34" charset="0"/>
                <a:sym typeface="Arial" pitchFamily="34" charset="0"/>
              </a:rPr>
              <a:t>PoD</a:t>
            </a:r>
            <a:r>
              <a:rPr lang="it-IT" sz="2700" b="1" dirty="0" smtClean="0">
                <a:solidFill>
                  <a:srgbClr val="FF0000"/>
                </a:solidFill>
                <a:latin typeface="Arial" pitchFamily="34" charset="0"/>
                <a:cs typeface="Arial" pitchFamily="34" charset="0"/>
                <a:sym typeface="Arial" pitchFamily="34" charset="0"/>
              </a:rPr>
              <a:t> per Panda</a:t>
            </a:r>
          </a:p>
          <a:p>
            <a:pPr marL="267756" indent="-267756" defTabSz="410562" eaLnBrk="1">
              <a:spcBef>
                <a:spcPts val="844"/>
              </a:spcBef>
              <a:buFont typeface="Wingdings" pitchFamily="2" charset="2"/>
              <a:buChar char="•"/>
            </a:pPr>
            <a:r>
              <a:rPr lang="it-IT" sz="2700" b="1" dirty="0" smtClean="0">
                <a:solidFill>
                  <a:srgbClr val="FF0000"/>
                </a:solidFill>
                <a:latin typeface="Arial" pitchFamily="34" charset="0"/>
                <a:cs typeface="Arial" pitchFamily="34" charset="0"/>
                <a:sym typeface="Arial" pitchFamily="34" charset="0"/>
              </a:rPr>
              <a:t>Realizzare inizialmente gli stessi test effettuati con PBS e </a:t>
            </a:r>
            <a:r>
              <a:rPr lang="it-IT" sz="2700" b="1" dirty="0" err="1" smtClean="0">
                <a:solidFill>
                  <a:srgbClr val="FF0000"/>
                </a:solidFill>
                <a:latin typeface="Arial" pitchFamily="34" charset="0"/>
                <a:cs typeface="Arial" pitchFamily="34" charset="0"/>
                <a:sym typeface="Arial" pitchFamily="34" charset="0"/>
              </a:rPr>
              <a:t>gLite-WMS</a:t>
            </a:r>
            <a:r>
              <a:rPr lang="it-IT" sz="2700" b="1" dirty="0" smtClean="0">
                <a:solidFill>
                  <a:srgbClr val="FF0000"/>
                </a:solidFill>
                <a:latin typeface="Arial" pitchFamily="34" charset="0"/>
                <a:cs typeface="Arial" pitchFamily="34" charset="0"/>
                <a:sym typeface="Arial" pitchFamily="34" charset="0"/>
              </a:rPr>
              <a:t>:</a:t>
            </a:r>
          </a:p>
          <a:p>
            <a:pPr marL="535513" lvl="1" indent="-267756" defTabSz="410562" eaLnBrk="1">
              <a:spcBef>
                <a:spcPts val="844"/>
              </a:spcBef>
              <a:buFont typeface="Wingdings" pitchFamily="2" charset="2"/>
              <a:buChar char="•"/>
            </a:pPr>
            <a:r>
              <a:rPr lang="it-IT" sz="2000" b="1" dirty="0" smtClean="0">
                <a:solidFill>
                  <a:srgbClr val="19194D"/>
                </a:solidFill>
                <a:latin typeface="Arial" pitchFamily="34" charset="0"/>
                <a:cs typeface="Arial" pitchFamily="34" charset="0"/>
                <a:sym typeface="Arial" pitchFamily="34" charset="0"/>
              </a:rPr>
              <a:t>Test di performance di accesso al disco</a:t>
            </a:r>
          </a:p>
          <a:p>
            <a:pPr marL="535513" lvl="1" indent="-267756" defTabSz="410562" eaLnBrk="1">
              <a:spcBef>
                <a:spcPts val="844"/>
              </a:spcBef>
              <a:buFont typeface="Wingdings" pitchFamily="2" charset="2"/>
              <a:buChar char="•"/>
            </a:pPr>
            <a:r>
              <a:rPr lang="it-IT" sz="2000" b="1" dirty="0" smtClean="0">
                <a:solidFill>
                  <a:srgbClr val="19194D"/>
                </a:solidFill>
                <a:latin typeface="Arial" pitchFamily="34" charset="0"/>
                <a:cs typeface="Arial" pitchFamily="34" charset="0"/>
                <a:sym typeface="Arial" pitchFamily="34" charset="0"/>
              </a:rPr>
              <a:t>Test di latenza di </a:t>
            </a:r>
            <a:r>
              <a:rPr lang="it-IT" sz="2000" b="1" dirty="0" err="1" smtClean="0">
                <a:solidFill>
                  <a:srgbClr val="19194D"/>
                </a:solidFill>
                <a:latin typeface="Arial" pitchFamily="34" charset="0"/>
                <a:cs typeface="Arial" pitchFamily="34" charset="0"/>
                <a:sym typeface="Arial" pitchFamily="34" charset="0"/>
              </a:rPr>
              <a:t>startup</a:t>
            </a:r>
            <a:endParaRPr lang="it-IT" dirty="0" smtClean="0"/>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CCR12 Dicembre 2012 </a:t>
            </a:r>
            <a:endParaRPr lang="en-US"/>
          </a:p>
        </p:txBody>
      </p:sp>
      <p:sp>
        <p:nvSpPr>
          <p:cNvPr id="3" name="Segnaposto piè di pagina 2"/>
          <p:cNvSpPr>
            <a:spLocks noGrp="1"/>
          </p:cNvSpPr>
          <p:nvPr>
            <p:ph type="ftr" sz="quarter" idx="11"/>
          </p:nvPr>
        </p:nvSpPr>
        <p:spPr/>
        <p:txBody>
          <a:bodyPr/>
          <a:lstStyle/>
          <a:p>
            <a:r>
              <a:rPr lang="en-US" smtClean="0"/>
              <a:t>L.Perini</a:t>
            </a:r>
            <a:endParaRPr lang="en-US"/>
          </a:p>
        </p:txBody>
      </p:sp>
      <p:sp>
        <p:nvSpPr>
          <p:cNvPr id="4" name="Segnaposto numero diapositiva 3"/>
          <p:cNvSpPr>
            <a:spLocks noGrp="1"/>
          </p:cNvSpPr>
          <p:nvPr>
            <p:ph type="sldNum" sz="quarter" idx="12"/>
          </p:nvPr>
        </p:nvSpPr>
        <p:spPr/>
        <p:txBody>
          <a:bodyPr/>
          <a:lstStyle/>
          <a:p>
            <a:fld id="{D5084CB7-891D-42CB-932F-2DEFFBAA932C}" type="slidenum">
              <a:rPr lang="en-US" smtClean="0"/>
              <a:pPr/>
              <a:t>3</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1" y="1"/>
            <a:ext cx="8918359" cy="6101435"/>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p:cNvSpPr>
          <p:nvPr>
            <p:ph type="title"/>
          </p:nvPr>
        </p:nvSpPr>
        <p:spPr bwMode="auto">
          <a:xfrm>
            <a:off x="892970" y="178594"/>
            <a:ext cx="7577956" cy="617265"/>
          </a:xfrm>
          <a:noFill/>
          <a:ln w="12700">
            <a:miter lim="0"/>
            <a:headEnd/>
            <a:tailEnd/>
          </a:ln>
        </p:spPr>
        <p:txBody>
          <a:bodyPr vert="horz" wrap="square" lIns="35687" tIns="35687" rIns="35687" bIns="35687" numCol="1" anchor="ctr" anchorCtr="0" compatLnSpc="1">
            <a:prstTxWarp prst="textNoShape">
              <a:avLst/>
            </a:prstTxWarp>
          </a:bodyPr>
          <a:lstStyle/>
          <a:p>
            <a:pPr algn="ctr" defTabSz="410436" eaLnBrk="1"/>
            <a:r>
              <a:rPr lang="it-IT" sz="3800" b="1" dirty="0" err="1" smtClean="0">
                <a:solidFill>
                  <a:srgbClr val="000090"/>
                </a:solidFill>
                <a:latin typeface="Arial" pitchFamily="34" charset="0"/>
                <a:cs typeface="Arial" pitchFamily="34" charset="0"/>
                <a:sym typeface="Arial" pitchFamily="34" charset="0"/>
              </a:rPr>
              <a:t>PoD</a:t>
            </a:r>
            <a:r>
              <a:rPr lang="it-IT" sz="3800" b="1" dirty="0" smtClean="0">
                <a:solidFill>
                  <a:srgbClr val="000090"/>
                </a:solidFill>
                <a:latin typeface="Arial" pitchFamily="34" charset="0"/>
                <a:cs typeface="Arial" pitchFamily="34" charset="0"/>
                <a:sym typeface="Arial" pitchFamily="34" charset="0"/>
              </a:rPr>
              <a:t> per PBS e </a:t>
            </a:r>
            <a:r>
              <a:rPr lang="it-IT" sz="3800" b="1" dirty="0" err="1" smtClean="0">
                <a:solidFill>
                  <a:srgbClr val="000090"/>
                </a:solidFill>
                <a:latin typeface="Arial" pitchFamily="34" charset="0"/>
                <a:cs typeface="Arial" pitchFamily="34" charset="0"/>
                <a:sym typeface="Arial" pitchFamily="34" charset="0"/>
              </a:rPr>
              <a:t>gLite-WMS</a:t>
            </a:r>
            <a:endParaRPr lang="it-IT" dirty="0" smtClean="0"/>
          </a:p>
        </p:txBody>
      </p:sp>
      <p:sp>
        <p:nvSpPr>
          <p:cNvPr id="10243" name="Rectangle 2"/>
          <p:cNvSpPr>
            <a:spLocks/>
          </p:cNvSpPr>
          <p:nvPr>
            <p:ph type="body" idx="1"/>
          </p:nvPr>
        </p:nvSpPr>
        <p:spPr bwMode="auto">
          <a:xfrm>
            <a:off x="369467" y="1201058"/>
            <a:ext cx="8455298" cy="4018359"/>
          </a:xfrm>
          <a:noFill/>
          <a:ln w="12700">
            <a:miter lim="0"/>
            <a:headEnd/>
            <a:tailEnd/>
          </a:ln>
        </p:spPr>
        <p:txBody>
          <a:bodyPr vert="horz" wrap="square" lIns="35687" tIns="35687" rIns="35687" bIns="35687" numCol="1" anchor="t" anchorCtr="0" compatLnSpc="1">
            <a:prstTxWarp prst="textNoShape">
              <a:avLst/>
            </a:prstTxWarp>
          </a:bodyPr>
          <a:lstStyle/>
          <a:p>
            <a:pPr marL="246485" indent="-246485" defTabSz="410436" eaLnBrk="1">
              <a:spcBef>
                <a:spcPts val="844"/>
              </a:spcBef>
              <a:buFont typeface="Wingdings" pitchFamily="2" charset="2"/>
              <a:buChar char="•"/>
            </a:pPr>
            <a:r>
              <a:rPr lang="it-IT" sz="2500" b="1" dirty="0" smtClean="0">
                <a:solidFill>
                  <a:srgbClr val="FF0000"/>
                </a:solidFill>
                <a:latin typeface="Arial" pitchFamily="34" charset="0"/>
                <a:cs typeface="Arial" pitchFamily="34" charset="0"/>
                <a:sym typeface="Arial" pitchFamily="34" charset="0"/>
              </a:rPr>
              <a:t>Dedicare alcune risorse di calcolo ad una farm da utilizzare per l'analisi con PROOF.</a:t>
            </a:r>
          </a:p>
          <a:p>
            <a:pPr marL="246485" indent="-246485" defTabSz="410436" eaLnBrk="1">
              <a:spcBef>
                <a:spcPts val="844"/>
              </a:spcBef>
              <a:buFont typeface="Wingdings" pitchFamily="2" charset="2"/>
              <a:buChar char="•"/>
            </a:pPr>
            <a:r>
              <a:rPr lang="it-IT" sz="2500" b="1" dirty="0" smtClean="0">
                <a:solidFill>
                  <a:srgbClr val="FF0000"/>
                </a:solidFill>
                <a:latin typeface="Arial" pitchFamily="34" charset="0"/>
                <a:cs typeface="Arial" pitchFamily="34" charset="0"/>
                <a:sym typeface="Arial" pitchFamily="34" charset="0"/>
              </a:rPr>
              <a:t>Sviluppare e perfezionare </a:t>
            </a:r>
            <a:r>
              <a:rPr lang="it-IT" sz="2500" b="1" dirty="0" err="1" smtClean="0">
                <a:solidFill>
                  <a:srgbClr val="FF0000"/>
                </a:solidFill>
                <a:latin typeface="Arial" pitchFamily="34" charset="0"/>
                <a:cs typeface="Arial" pitchFamily="34" charset="0"/>
                <a:sym typeface="Arial" pitchFamily="34" charset="0"/>
              </a:rPr>
              <a:t>PoD</a:t>
            </a:r>
            <a:r>
              <a:rPr lang="it-IT" sz="2500" b="1" dirty="0" smtClean="0">
                <a:solidFill>
                  <a:srgbClr val="FF0000"/>
                </a:solidFill>
                <a:latin typeface="Arial" pitchFamily="34" charset="0"/>
                <a:cs typeface="Arial" pitchFamily="34" charset="0"/>
                <a:sym typeface="Arial" pitchFamily="34" charset="0"/>
              </a:rPr>
              <a:t>, </a:t>
            </a:r>
            <a:r>
              <a:rPr lang="it-IT" sz="2500" b="1" dirty="0" err="1" smtClean="0">
                <a:solidFill>
                  <a:srgbClr val="FF0000"/>
                </a:solidFill>
                <a:latin typeface="Arial" pitchFamily="34" charset="0"/>
                <a:cs typeface="Arial" pitchFamily="34" charset="0"/>
                <a:sym typeface="Arial" pitchFamily="34" charset="0"/>
              </a:rPr>
              <a:t>Proof</a:t>
            </a:r>
            <a:r>
              <a:rPr lang="it-IT" sz="2500" b="1" dirty="0" smtClean="0">
                <a:solidFill>
                  <a:srgbClr val="FF0000"/>
                </a:solidFill>
                <a:latin typeface="Arial" pitchFamily="34" charset="0"/>
                <a:cs typeface="Arial" pitchFamily="34" charset="0"/>
                <a:sym typeface="Arial" pitchFamily="34" charset="0"/>
              </a:rPr>
              <a:t> on </a:t>
            </a:r>
            <a:r>
              <a:rPr lang="it-IT" sz="2500" b="1" dirty="0" err="1" smtClean="0">
                <a:solidFill>
                  <a:srgbClr val="FF0000"/>
                </a:solidFill>
                <a:latin typeface="Arial" pitchFamily="34" charset="0"/>
                <a:cs typeface="Arial" pitchFamily="34" charset="0"/>
                <a:sym typeface="Arial" pitchFamily="34" charset="0"/>
              </a:rPr>
              <a:t>Demand</a:t>
            </a:r>
            <a:r>
              <a:rPr lang="it-IT" sz="2500" b="1" dirty="0" smtClean="0">
                <a:solidFill>
                  <a:srgbClr val="FF0000"/>
                </a:solidFill>
                <a:latin typeface="Arial" pitchFamily="34" charset="0"/>
                <a:cs typeface="Arial" pitchFamily="34" charset="0"/>
                <a:sym typeface="Arial" pitchFamily="34" charset="0"/>
              </a:rPr>
              <a:t>, un insieme di </a:t>
            </a:r>
            <a:r>
              <a:rPr lang="it-IT" sz="2500" b="1" dirty="0" err="1" smtClean="0">
                <a:solidFill>
                  <a:srgbClr val="FF0000"/>
                </a:solidFill>
                <a:latin typeface="Arial" pitchFamily="34" charset="0"/>
                <a:cs typeface="Arial" pitchFamily="34" charset="0"/>
                <a:sym typeface="Arial" pitchFamily="34" charset="0"/>
              </a:rPr>
              <a:t>tool</a:t>
            </a:r>
            <a:r>
              <a:rPr lang="it-IT" sz="2500" b="1" dirty="0" smtClean="0">
                <a:solidFill>
                  <a:srgbClr val="FF0000"/>
                </a:solidFill>
                <a:latin typeface="Arial" pitchFamily="34" charset="0"/>
                <a:cs typeface="Arial" pitchFamily="34" charset="0"/>
                <a:sym typeface="Arial" pitchFamily="34" charset="0"/>
              </a:rPr>
              <a:t> pensati per interagire con un RMS locale o globale ed avviare i demoni di PROOF.</a:t>
            </a:r>
          </a:p>
          <a:p>
            <a:pPr marL="246485" indent="-246485" defTabSz="410436" eaLnBrk="1">
              <a:spcBef>
                <a:spcPts val="844"/>
              </a:spcBef>
              <a:buFont typeface="Wingdings" pitchFamily="2" charset="2"/>
              <a:buChar char="•"/>
            </a:pPr>
            <a:r>
              <a:rPr lang="it-IT" sz="2500" b="1" dirty="0" smtClean="0">
                <a:solidFill>
                  <a:srgbClr val="FF0000"/>
                </a:solidFill>
                <a:latin typeface="Arial" pitchFamily="34" charset="0"/>
                <a:cs typeface="Arial" pitchFamily="34" charset="0"/>
                <a:sym typeface="Arial" pitchFamily="34" charset="0"/>
              </a:rPr>
              <a:t>Test per provare i </a:t>
            </a:r>
            <a:r>
              <a:rPr lang="it-IT" sz="2500" b="1" dirty="0" err="1" smtClean="0">
                <a:solidFill>
                  <a:srgbClr val="FF0000"/>
                </a:solidFill>
                <a:latin typeface="Arial" pitchFamily="34" charset="0"/>
                <a:cs typeface="Arial" pitchFamily="34" charset="0"/>
                <a:sym typeface="Arial" pitchFamily="34" charset="0"/>
              </a:rPr>
              <a:t>plugin</a:t>
            </a:r>
            <a:r>
              <a:rPr lang="it-IT" sz="2500" b="1" dirty="0" smtClean="0">
                <a:solidFill>
                  <a:srgbClr val="FF0000"/>
                </a:solidFill>
                <a:latin typeface="Arial" pitchFamily="34" charset="0"/>
                <a:cs typeface="Arial" pitchFamily="34" charset="0"/>
                <a:sym typeface="Arial" pitchFamily="34" charset="0"/>
              </a:rPr>
              <a:t> di </a:t>
            </a:r>
            <a:r>
              <a:rPr lang="it-IT" sz="2500" b="1" dirty="0" err="1" smtClean="0">
                <a:solidFill>
                  <a:srgbClr val="FF0000"/>
                </a:solidFill>
                <a:latin typeface="Arial" pitchFamily="34" charset="0"/>
                <a:cs typeface="Arial" pitchFamily="34" charset="0"/>
                <a:sym typeface="Arial" pitchFamily="34" charset="0"/>
              </a:rPr>
              <a:t>PoD</a:t>
            </a:r>
            <a:r>
              <a:rPr lang="it-IT" sz="2500" b="1" dirty="0" smtClean="0">
                <a:solidFill>
                  <a:srgbClr val="FF0000"/>
                </a:solidFill>
                <a:latin typeface="Arial" pitchFamily="34" charset="0"/>
                <a:cs typeface="Arial" pitchFamily="34" charset="0"/>
                <a:sym typeface="Arial" pitchFamily="34" charset="0"/>
              </a:rPr>
              <a:t> per PBS e </a:t>
            </a:r>
            <a:r>
              <a:rPr lang="it-IT" sz="2500" b="1" dirty="0" err="1" smtClean="0">
                <a:solidFill>
                  <a:srgbClr val="FF0000"/>
                </a:solidFill>
                <a:latin typeface="Arial" pitchFamily="34" charset="0"/>
                <a:cs typeface="Arial" pitchFamily="34" charset="0"/>
                <a:sym typeface="Arial" pitchFamily="34" charset="0"/>
              </a:rPr>
              <a:t>gLite-WMS</a:t>
            </a:r>
            <a:r>
              <a:rPr lang="it-IT" sz="2500" b="1" dirty="0" smtClean="0">
                <a:solidFill>
                  <a:srgbClr val="FF0000"/>
                </a:solidFill>
                <a:latin typeface="Arial" pitchFamily="34" charset="0"/>
                <a:cs typeface="Arial" pitchFamily="34" charset="0"/>
                <a:sym typeface="Arial" pitchFamily="34" charset="0"/>
              </a:rPr>
              <a:t>, con i dati acceduti con protocollo </a:t>
            </a:r>
            <a:r>
              <a:rPr lang="it-IT" sz="2500" b="1" dirty="0" err="1" smtClean="0">
                <a:solidFill>
                  <a:srgbClr val="FF0000"/>
                </a:solidFill>
                <a:latin typeface="Arial" pitchFamily="34" charset="0"/>
                <a:cs typeface="Arial" pitchFamily="34" charset="0"/>
                <a:sym typeface="Arial" pitchFamily="34" charset="0"/>
              </a:rPr>
              <a:t>XrootD</a:t>
            </a:r>
            <a:r>
              <a:rPr lang="it-IT" sz="2500" b="1" dirty="0" smtClean="0">
                <a:solidFill>
                  <a:srgbClr val="FF0000"/>
                </a:solidFill>
                <a:latin typeface="Arial" pitchFamily="34" charset="0"/>
                <a:cs typeface="Arial" pitchFamily="34" charset="0"/>
                <a:sym typeface="Arial" pitchFamily="34" charset="0"/>
              </a:rPr>
              <a:t>:</a:t>
            </a:r>
          </a:p>
          <a:p>
            <a:pPr marL="515279" lvl="1" indent="-247597" defTabSz="410436" eaLnBrk="1">
              <a:spcBef>
                <a:spcPts val="844"/>
              </a:spcBef>
              <a:buFont typeface="Wingdings" pitchFamily="2" charset="2"/>
              <a:buChar char="•"/>
            </a:pPr>
            <a:r>
              <a:rPr lang="it-IT" b="1" dirty="0" smtClean="0">
                <a:solidFill>
                  <a:srgbClr val="19194D"/>
                </a:solidFill>
                <a:latin typeface="Arial" pitchFamily="34" charset="0"/>
                <a:cs typeface="Arial" pitchFamily="34" charset="0"/>
                <a:sym typeface="Arial" pitchFamily="34" charset="0"/>
              </a:rPr>
              <a:t>Test di performance di accesso al disco</a:t>
            </a:r>
          </a:p>
          <a:p>
            <a:pPr marL="789645" lvl="2" indent="-254292" defTabSz="410436" eaLnBrk="1">
              <a:spcBef>
                <a:spcPts val="844"/>
              </a:spcBef>
              <a:buFont typeface="Wingdings" pitchFamily="2" charset="2"/>
              <a:buChar char="•"/>
            </a:pPr>
            <a:r>
              <a:rPr lang="it-IT" b="1" dirty="0" smtClean="0">
                <a:solidFill>
                  <a:srgbClr val="008000"/>
                </a:solidFill>
                <a:latin typeface="Arial" pitchFamily="34" charset="0"/>
                <a:cs typeface="Arial" pitchFamily="34" charset="0"/>
                <a:sym typeface="Arial" pitchFamily="34" charset="0"/>
              </a:rPr>
              <a:t> Job che legge circa 40% dell’evento</a:t>
            </a:r>
          </a:p>
          <a:p>
            <a:pPr marL="515279" lvl="1" indent="-247597" defTabSz="410436" eaLnBrk="1">
              <a:spcBef>
                <a:spcPts val="844"/>
              </a:spcBef>
              <a:buFont typeface="Wingdings" pitchFamily="2" charset="2"/>
              <a:buChar char="•"/>
            </a:pPr>
            <a:r>
              <a:rPr lang="it-IT" b="1" dirty="0" smtClean="0">
                <a:solidFill>
                  <a:srgbClr val="19194D"/>
                </a:solidFill>
                <a:latin typeface="Arial" pitchFamily="34" charset="0"/>
                <a:cs typeface="Arial" pitchFamily="34" charset="0"/>
                <a:sym typeface="Arial" pitchFamily="34" charset="0"/>
              </a:rPr>
              <a:t>Test di latenza di </a:t>
            </a:r>
            <a:r>
              <a:rPr lang="it-IT" b="1" dirty="0" err="1" smtClean="0">
                <a:solidFill>
                  <a:srgbClr val="19194D"/>
                </a:solidFill>
                <a:latin typeface="Arial" pitchFamily="34" charset="0"/>
                <a:cs typeface="Arial" pitchFamily="34" charset="0"/>
                <a:sym typeface="Arial" pitchFamily="34" charset="0"/>
              </a:rPr>
              <a:t>startup</a:t>
            </a:r>
            <a:endParaRPr lang="it-IT" dirty="0" smtClean="0"/>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a:defRPr/>
            </a:pPr>
            <a:r>
              <a:rPr lang="en-US" sz="3800" dirty="0" err="1" smtClean="0">
                <a:ea typeface="ＭＳ Ｐゴシック" charset="0"/>
              </a:rPr>
              <a:t>EventIndex</a:t>
            </a:r>
            <a:r>
              <a:rPr lang="en-US" sz="3800" dirty="0" smtClean="0">
                <a:ea typeface="ＭＳ Ｐゴシック" charset="0"/>
              </a:rPr>
              <a:t>: </a:t>
            </a:r>
            <a:r>
              <a:rPr lang="en-GB" sz="3800" dirty="0" err="1" smtClean="0">
                <a:ea typeface="ＭＳ Ｐゴシック" charset="0"/>
              </a:rPr>
              <a:t>Progetto</a:t>
            </a:r>
            <a:r>
              <a:rPr lang="en-GB" sz="3800" dirty="0" smtClean="0">
                <a:ea typeface="ＭＳ Ｐゴシック" charset="0"/>
              </a:rPr>
              <a:t> </a:t>
            </a:r>
            <a:r>
              <a:rPr lang="en-GB" sz="3800" dirty="0" err="1">
                <a:ea typeface="ＭＳ Ｐゴシック" charset="0"/>
              </a:rPr>
              <a:t>nel</a:t>
            </a:r>
            <a:r>
              <a:rPr lang="en-GB" sz="3800" dirty="0">
                <a:ea typeface="ＭＳ Ｐゴシック" charset="0"/>
              </a:rPr>
              <a:t> PRIN</a:t>
            </a:r>
          </a:p>
        </p:txBody>
      </p:sp>
      <p:sp>
        <p:nvSpPr>
          <p:cNvPr id="3" name="Content Placeholder 2"/>
          <p:cNvSpPr>
            <a:spLocks noGrp="1"/>
          </p:cNvSpPr>
          <p:nvPr>
            <p:ph idx="1"/>
          </p:nvPr>
        </p:nvSpPr>
        <p:spPr>
          <a:xfrm>
            <a:off x="65857" y="1218953"/>
            <a:ext cx="8838158" cy="5486177"/>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normAutofit/>
          </a:bodyPr>
          <a:lstStyle/>
          <a:p>
            <a:pPr>
              <a:lnSpc>
                <a:spcPct val="120000"/>
              </a:lnSpc>
            </a:pPr>
            <a:r>
              <a:rPr lang="en-GB" sz="1700" dirty="0" err="1" smtClean="0">
                <a:latin typeface="Arial" pitchFamily="34" charset="0"/>
              </a:rPr>
              <a:t>Studiare</a:t>
            </a:r>
            <a:r>
              <a:rPr lang="en-GB" sz="1700" dirty="0" smtClean="0">
                <a:latin typeface="Arial" pitchFamily="34" charset="0"/>
              </a:rPr>
              <a:t> la </a:t>
            </a:r>
            <a:r>
              <a:rPr lang="en-GB" sz="1700" dirty="0" err="1" smtClean="0">
                <a:latin typeface="Arial" pitchFamily="34" charset="0"/>
              </a:rPr>
              <a:t>possibilità</a:t>
            </a:r>
            <a:r>
              <a:rPr lang="en-GB" sz="1700" dirty="0" smtClean="0">
                <a:latin typeface="Arial" pitchFamily="34" charset="0"/>
              </a:rPr>
              <a:t> </a:t>
            </a:r>
            <a:r>
              <a:rPr lang="en-GB" sz="1700" dirty="0" err="1" smtClean="0">
                <a:latin typeface="Arial" pitchFamily="34" charset="0"/>
              </a:rPr>
              <a:t>di</a:t>
            </a:r>
            <a:r>
              <a:rPr lang="en-GB" sz="1700" dirty="0" smtClean="0">
                <a:latin typeface="Arial" pitchFamily="34" charset="0"/>
              </a:rPr>
              <a:t> </a:t>
            </a:r>
            <a:r>
              <a:rPr lang="en-GB" sz="1700" dirty="0" err="1" smtClean="0">
                <a:latin typeface="Arial" pitchFamily="34" charset="0"/>
              </a:rPr>
              <a:t>semplificare</a:t>
            </a:r>
            <a:r>
              <a:rPr lang="en-GB" sz="1700" dirty="0" smtClean="0">
                <a:latin typeface="Arial" pitchFamily="34" charset="0"/>
              </a:rPr>
              <a:t> </a:t>
            </a:r>
            <a:r>
              <a:rPr lang="en-GB" sz="1700" dirty="0" err="1" smtClean="0">
                <a:latin typeface="Arial" pitchFamily="34" charset="0"/>
              </a:rPr>
              <a:t>il</a:t>
            </a:r>
            <a:r>
              <a:rPr lang="en-GB" sz="1700" dirty="0" smtClean="0">
                <a:latin typeface="Arial" pitchFamily="34" charset="0"/>
              </a:rPr>
              <a:t> </a:t>
            </a:r>
            <a:r>
              <a:rPr lang="en-GB" sz="1700" dirty="0" err="1" smtClean="0">
                <a:latin typeface="Arial" pitchFamily="34" charset="0"/>
              </a:rPr>
              <a:t>TagDB</a:t>
            </a:r>
            <a:r>
              <a:rPr lang="en-GB" sz="1700" dirty="0" smtClean="0">
                <a:latin typeface="Arial" pitchFamily="34" charset="0"/>
              </a:rPr>
              <a:t> </a:t>
            </a:r>
            <a:r>
              <a:rPr lang="en-GB" sz="1700" dirty="0" err="1" smtClean="0">
                <a:latin typeface="Arial" pitchFamily="34" charset="0"/>
              </a:rPr>
              <a:t>di</a:t>
            </a:r>
            <a:r>
              <a:rPr lang="en-GB" sz="1700" dirty="0" smtClean="0">
                <a:latin typeface="Arial" pitchFamily="34" charset="0"/>
              </a:rPr>
              <a:t> ATLAS</a:t>
            </a:r>
            <a:br>
              <a:rPr lang="en-GB" sz="1700" dirty="0" smtClean="0">
                <a:latin typeface="Arial" pitchFamily="34" charset="0"/>
              </a:rPr>
            </a:br>
            <a:r>
              <a:rPr lang="en-GB" sz="1700" dirty="0" err="1" smtClean="0">
                <a:latin typeface="Arial" pitchFamily="34" charset="0"/>
              </a:rPr>
              <a:t>trasformandolo</a:t>
            </a:r>
            <a:r>
              <a:rPr lang="en-GB" sz="1700" dirty="0" smtClean="0">
                <a:latin typeface="Arial" pitchFamily="34" charset="0"/>
              </a:rPr>
              <a:t> in un </a:t>
            </a:r>
            <a:r>
              <a:rPr lang="en-GB" sz="1700" dirty="0" err="1" smtClean="0">
                <a:latin typeface="Arial" pitchFamily="34" charset="0"/>
              </a:rPr>
              <a:t>indice</a:t>
            </a:r>
            <a:r>
              <a:rPr lang="en-GB" sz="1700" dirty="0" smtClean="0">
                <a:latin typeface="Arial" pitchFamily="34" charset="0"/>
              </a:rPr>
              <a:t> </a:t>
            </a:r>
            <a:r>
              <a:rPr lang="en-GB" sz="1700" dirty="0" err="1" smtClean="0">
                <a:latin typeface="Arial" pitchFamily="34" charset="0"/>
              </a:rPr>
              <a:t>degli</a:t>
            </a:r>
            <a:r>
              <a:rPr lang="en-GB" sz="1700" dirty="0" smtClean="0">
                <a:latin typeface="Arial" pitchFamily="34" charset="0"/>
              </a:rPr>
              <a:t> </a:t>
            </a:r>
            <a:r>
              <a:rPr lang="en-GB" sz="1700" dirty="0" err="1" smtClean="0">
                <a:latin typeface="Arial" pitchFamily="34" charset="0"/>
              </a:rPr>
              <a:t>eventi</a:t>
            </a:r>
            <a:r>
              <a:rPr lang="en-GB" sz="1700" dirty="0" smtClean="0">
                <a:latin typeface="Arial" pitchFamily="34" charset="0"/>
              </a:rPr>
              <a:t> (</a:t>
            </a:r>
            <a:r>
              <a:rPr lang="en-GB" sz="1700" dirty="0" err="1" smtClean="0">
                <a:latin typeface="Arial" pitchFamily="34" charset="0"/>
              </a:rPr>
              <a:t>EventIndex</a:t>
            </a:r>
            <a:r>
              <a:rPr lang="en-GB" sz="1700" dirty="0" smtClean="0">
                <a:latin typeface="Arial" pitchFamily="34" charset="0"/>
              </a:rPr>
              <a:t>)</a:t>
            </a:r>
            <a:br>
              <a:rPr lang="en-GB" sz="1700" dirty="0" smtClean="0">
                <a:latin typeface="Arial" pitchFamily="34" charset="0"/>
              </a:rPr>
            </a:br>
            <a:r>
              <a:rPr lang="en-GB" sz="1700" dirty="0" smtClean="0">
                <a:latin typeface="Arial" pitchFamily="34" charset="0"/>
              </a:rPr>
              <a:t>con </a:t>
            </a:r>
            <a:r>
              <a:rPr lang="en-GB" sz="1700" dirty="0" err="1" smtClean="0">
                <a:latin typeface="Arial" pitchFamily="34" charset="0"/>
              </a:rPr>
              <a:t>puntatori</a:t>
            </a:r>
            <a:r>
              <a:rPr lang="en-GB" sz="1700" dirty="0" smtClean="0">
                <a:latin typeface="Arial" pitchFamily="34" charset="0"/>
              </a:rPr>
              <a:t> </a:t>
            </a:r>
            <a:r>
              <a:rPr lang="en-GB" sz="1700" dirty="0" err="1" smtClean="0">
                <a:latin typeface="Arial" pitchFamily="34" charset="0"/>
              </a:rPr>
              <a:t>allo</a:t>
            </a:r>
            <a:r>
              <a:rPr lang="en-GB" sz="1700" dirty="0" smtClean="0">
                <a:latin typeface="Arial" pitchFamily="34" charset="0"/>
              </a:rPr>
              <a:t> storage </a:t>
            </a:r>
            <a:r>
              <a:rPr lang="en-GB" sz="1700" dirty="0" err="1" smtClean="0">
                <a:latin typeface="Arial" pitchFamily="34" charset="0"/>
              </a:rPr>
              <a:t>che</a:t>
            </a:r>
            <a:r>
              <a:rPr lang="en-GB" sz="1700" dirty="0" smtClean="0">
                <a:latin typeface="Arial" pitchFamily="34" charset="0"/>
              </a:rPr>
              <a:t> </a:t>
            </a:r>
            <a:r>
              <a:rPr lang="en-GB" sz="1700" dirty="0" err="1" smtClean="0">
                <a:latin typeface="Arial" pitchFamily="34" charset="0"/>
              </a:rPr>
              <a:t>contiene</a:t>
            </a:r>
            <a:r>
              <a:rPr lang="en-GB" sz="1700" dirty="0" smtClean="0">
                <a:latin typeface="Arial" pitchFamily="34" charset="0"/>
              </a:rPr>
              <a:t> </a:t>
            </a:r>
            <a:r>
              <a:rPr lang="en-GB" sz="1700" dirty="0" err="1" smtClean="0">
                <a:latin typeface="Arial" pitchFamily="34" charset="0"/>
              </a:rPr>
              <a:t>gli</a:t>
            </a:r>
            <a:r>
              <a:rPr lang="en-GB" sz="1700" dirty="0" smtClean="0">
                <a:latin typeface="Arial" pitchFamily="34" charset="0"/>
              </a:rPr>
              <a:t> </a:t>
            </a:r>
            <a:r>
              <a:rPr lang="en-GB" sz="1700" dirty="0" err="1" smtClean="0">
                <a:latin typeface="Arial" pitchFamily="34" charset="0"/>
              </a:rPr>
              <a:t>eventi</a:t>
            </a:r>
            <a:r>
              <a:rPr lang="en-GB" sz="1700" dirty="0" smtClean="0">
                <a:latin typeface="Arial" pitchFamily="34" charset="0"/>
              </a:rPr>
              <a:t> in </a:t>
            </a:r>
            <a:r>
              <a:rPr lang="en-GB" sz="1700" dirty="0" err="1" smtClean="0">
                <a:latin typeface="Arial" pitchFamily="34" charset="0"/>
              </a:rPr>
              <a:t>vari</a:t>
            </a:r>
            <a:r>
              <a:rPr lang="en-GB" sz="1700" dirty="0" smtClean="0">
                <a:latin typeface="Arial" pitchFamily="34" charset="0"/>
              </a:rPr>
              <a:t/>
            </a:r>
            <a:br>
              <a:rPr lang="en-GB" sz="1700" dirty="0" smtClean="0">
                <a:latin typeface="Arial" pitchFamily="34" charset="0"/>
              </a:rPr>
            </a:br>
            <a:r>
              <a:rPr lang="en-GB" sz="1700" dirty="0" err="1" smtClean="0">
                <a:latin typeface="Arial" pitchFamily="34" charset="0"/>
              </a:rPr>
              <a:t>formati</a:t>
            </a:r>
            <a:r>
              <a:rPr lang="en-GB" sz="1700" dirty="0" smtClean="0">
                <a:latin typeface="Arial" pitchFamily="34" charset="0"/>
              </a:rPr>
              <a:t> (</a:t>
            </a:r>
            <a:r>
              <a:rPr lang="en-GB" sz="1700" dirty="0" err="1" smtClean="0">
                <a:latin typeface="Arial" pitchFamily="34" charset="0"/>
              </a:rPr>
              <a:t>da</a:t>
            </a:r>
            <a:r>
              <a:rPr lang="en-GB" sz="1700" dirty="0" smtClean="0">
                <a:latin typeface="Arial" pitchFamily="34" charset="0"/>
              </a:rPr>
              <a:t> RAW a NTUP)</a:t>
            </a:r>
          </a:p>
          <a:p>
            <a:pPr lvl="1">
              <a:lnSpc>
                <a:spcPct val="120000"/>
              </a:lnSpc>
            </a:pPr>
            <a:r>
              <a:rPr lang="en-GB" sz="1700" dirty="0" err="1" smtClean="0">
                <a:latin typeface="Arial" pitchFamily="34" charset="0"/>
                <a:ea typeface="MS PGothic" pitchFamily="34" charset="-128"/>
              </a:rPr>
              <a:t>EventIndex</a:t>
            </a:r>
            <a:r>
              <a:rPr lang="en-GB" sz="1700" dirty="0" smtClean="0">
                <a:latin typeface="Arial" pitchFamily="34" charset="0"/>
                <a:ea typeface="MS PGothic" pitchFamily="34" charset="-128"/>
              </a:rPr>
              <a:t> è </a:t>
            </a:r>
            <a:r>
              <a:rPr lang="en-GB" sz="1700" dirty="0" err="1" smtClean="0">
                <a:latin typeface="Arial" pitchFamily="34" charset="0"/>
                <a:ea typeface="MS PGothic" pitchFamily="34" charset="-128"/>
              </a:rPr>
              <a:t>l'equivalente</a:t>
            </a:r>
            <a:r>
              <a:rPr lang="en-GB" sz="1700" dirty="0" smtClean="0">
                <a:latin typeface="Arial" pitchFamily="34" charset="0"/>
                <a:ea typeface="MS PGothic" pitchFamily="34" charset="-128"/>
              </a:rPr>
              <a:t> del </a:t>
            </a:r>
            <a:r>
              <a:rPr lang="en-GB" sz="1700" dirty="0" err="1" smtClean="0">
                <a:latin typeface="Arial" pitchFamily="34" charset="0"/>
                <a:ea typeface="MS PGothic" pitchFamily="34" charset="-128"/>
              </a:rPr>
              <a:t>catalogo</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di</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una</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biblioteca</a:t>
            </a:r>
            <a:endParaRPr lang="en-GB" sz="1700" dirty="0" smtClean="0">
              <a:latin typeface="Arial" pitchFamily="34" charset="0"/>
              <a:ea typeface="MS PGothic" pitchFamily="34" charset="-128"/>
            </a:endParaRPr>
          </a:p>
          <a:p>
            <a:pPr>
              <a:lnSpc>
                <a:spcPct val="120000"/>
              </a:lnSpc>
            </a:pPr>
            <a:r>
              <a:rPr lang="en-GB" sz="1700" dirty="0" err="1" smtClean="0">
                <a:latin typeface="Arial" pitchFamily="34" charset="0"/>
              </a:rPr>
              <a:t>Sostituzione</a:t>
            </a:r>
            <a:r>
              <a:rPr lang="en-GB" sz="1700" dirty="0" smtClean="0">
                <a:latin typeface="Arial" pitchFamily="34" charset="0"/>
              </a:rPr>
              <a:t> del database in Oracle con storage </a:t>
            </a:r>
            <a:r>
              <a:rPr lang="en-GB" sz="1700" dirty="0" err="1" smtClean="0">
                <a:latin typeface="Arial" pitchFamily="34" charset="0"/>
              </a:rPr>
              <a:t>strutturato</a:t>
            </a:r>
            <a:r>
              <a:rPr lang="en-GB" sz="1700" dirty="0" smtClean="0">
                <a:latin typeface="Arial" pitchFamily="34" charset="0"/>
              </a:rPr>
              <a:t> (</a:t>
            </a:r>
            <a:r>
              <a:rPr lang="en-GB" sz="1700" dirty="0" err="1" smtClean="0">
                <a:latin typeface="Arial" pitchFamily="34" charset="0"/>
              </a:rPr>
              <a:t>Hadoop</a:t>
            </a:r>
            <a:r>
              <a:rPr lang="en-GB" sz="1700" dirty="0" smtClean="0">
                <a:latin typeface="Arial" pitchFamily="34" charset="0"/>
              </a:rPr>
              <a:t>)</a:t>
            </a:r>
          </a:p>
          <a:p>
            <a:pPr>
              <a:lnSpc>
                <a:spcPct val="120000"/>
              </a:lnSpc>
            </a:pPr>
            <a:r>
              <a:rPr lang="en-GB" sz="1700" dirty="0" err="1" smtClean="0">
                <a:latin typeface="Arial" pitchFamily="34" charset="0"/>
              </a:rPr>
              <a:t>Divisione</a:t>
            </a:r>
            <a:r>
              <a:rPr lang="en-GB" sz="1700" dirty="0" smtClean="0">
                <a:latin typeface="Arial" pitchFamily="34" charset="0"/>
              </a:rPr>
              <a:t> </a:t>
            </a:r>
            <a:r>
              <a:rPr lang="en-GB" sz="1700" dirty="0" err="1" smtClean="0">
                <a:latin typeface="Arial" pitchFamily="34" charset="0"/>
              </a:rPr>
              <a:t>delle</a:t>
            </a:r>
            <a:r>
              <a:rPr lang="en-GB" sz="1700" dirty="0" smtClean="0">
                <a:latin typeface="Arial" pitchFamily="34" charset="0"/>
              </a:rPr>
              <a:t> </a:t>
            </a:r>
            <a:r>
              <a:rPr lang="en-GB" sz="1700" dirty="0" err="1" smtClean="0">
                <a:latin typeface="Arial" pitchFamily="34" charset="0"/>
              </a:rPr>
              <a:t>tre</a:t>
            </a:r>
            <a:r>
              <a:rPr lang="en-GB" sz="1700" dirty="0" smtClean="0">
                <a:latin typeface="Arial" pitchFamily="34" charset="0"/>
              </a:rPr>
              <a:t> </a:t>
            </a:r>
            <a:r>
              <a:rPr lang="en-GB" sz="1700" dirty="0" err="1" smtClean="0">
                <a:latin typeface="Arial" pitchFamily="34" charset="0"/>
              </a:rPr>
              <a:t>categorie</a:t>
            </a:r>
            <a:r>
              <a:rPr lang="en-GB" sz="1700" dirty="0" smtClean="0">
                <a:latin typeface="Arial" pitchFamily="34" charset="0"/>
              </a:rPr>
              <a:t> </a:t>
            </a:r>
            <a:r>
              <a:rPr lang="en-GB" sz="1700" dirty="0" err="1" smtClean="0">
                <a:latin typeface="Arial" pitchFamily="34" charset="0"/>
              </a:rPr>
              <a:t>di</a:t>
            </a:r>
            <a:r>
              <a:rPr lang="en-GB" sz="1700" dirty="0" smtClean="0">
                <a:latin typeface="Arial" pitchFamily="34" charset="0"/>
              </a:rPr>
              <a:t> </a:t>
            </a:r>
            <a:r>
              <a:rPr lang="en-GB" sz="1700" dirty="0" err="1" smtClean="0">
                <a:latin typeface="Arial" pitchFamily="34" charset="0"/>
              </a:rPr>
              <a:t>dati</a:t>
            </a:r>
            <a:r>
              <a:rPr lang="en-GB" sz="1700" dirty="0" smtClean="0">
                <a:latin typeface="Arial" pitchFamily="34" charset="0"/>
              </a:rPr>
              <a:t> </a:t>
            </a:r>
            <a:r>
              <a:rPr lang="en-GB" sz="1700" dirty="0" err="1" smtClean="0">
                <a:latin typeface="Arial" pitchFamily="34" charset="0"/>
              </a:rPr>
              <a:t>nei</a:t>
            </a:r>
            <a:r>
              <a:rPr lang="en-GB" sz="1700" dirty="0" smtClean="0">
                <a:latin typeface="Arial" pitchFamily="34" charset="0"/>
              </a:rPr>
              <a:t> Tag </a:t>
            </a:r>
            <a:r>
              <a:rPr lang="en-GB" sz="1700" dirty="0" err="1" smtClean="0">
                <a:latin typeface="Arial" pitchFamily="34" charset="0"/>
              </a:rPr>
              <a:t>odierni</a:t>
            </a:r>
            <a:r>
              <a:rPr lang="en-GB" sz="1700" dirty="0" smtClean="0">
                <a:latin typeface="Arial" pitchFamily="34" charset="0"/>
              </a:rPr>
              <a:t>:</a:t>
            </a:r>
          </a:p>
          <a:p>
            <a:pPr lvl="1">
              <a:lnSpc>
                <a:spcPct val="120000"/>
              </a:lnSpc>
            </a:pPr>
            <a:r>
              <a:rPr lang="en-GB" sz="1700" dirty="0" err="1" smtClean="0">
                <a:latin typeface="Arial" pitchFamily="34" charset="0"/>
                <a:ea typeface="MS PGothic" pitchFamily="34" charset="-128"/>
              </a:rPr>
              <a:t>Identificazione</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dell'evento</a:t>
            </a:r>
            <a:r>
              <a:rPr lang="en-GB" sz="1700" dirty="0" smtClean="0">
                <a:latin typeface="Arial" pitchFamily="34" charset="0"/>
                <a:ea typeface="MS PGothic" pitchFamily="34" charset="-128"/>
              </a:rPr>
              <a:t> e </a:t>
            </a:r>
            <a:r>
              <a:rPr lang="en-GB" sz="1700" dirty="0" err="1" smtClean="0">
                <a:latin typeface="Arial" pitchFamily="34" charset="0"/>
                <a:ea typeface="MS PGothic" pitchFamily="34" charset="-128"/>
              </a:rPr>
              <a:t>quantità</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immutabili</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lumi</a:t>
            </a:r>
            <a:r>
              <a:rPr lang="en-GB" sz="1700" dirty="0" smtClean="0">
                <a:latin typeface="Arial" pitchFamily="34" charset="0"/>
                <a:ea typeface="MS PGothic" pitchFamily="34" charset="-128"/>
              </a:rPr>
              <a:t> block, trigger pattern)</a:t>
            </a:r>
          </a:p>
          <a:p>
            <a:pPr lvl="1">
              <a:lnSpc>
                <a:spcPct val="120000"/>
              </a:lnSpc>
            </a:pPr>
            <a:r>
              <a:rPr lang="en-GB" sz="1700" dirty="0" err="1" smtClean="0">
                <a:latin typeface="Arial" pitchFamily="34" charset="0"/>
                <a:ea typeface="MS PGothic" pitchFamily="34" charset="-128"/>
              </a:rPr>
              <a:t>Quantità</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dipendenti</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dalla</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ricostruzione</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topologia</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particelle</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ecc</a:t>
            </a:r>
            <a:r>
              <a:rPr lang="en-GB" sz="1700" dirty="0" smtClean="0">
                <a:latin typeface="Arial" pitchFamily="34" charset="0"/>
                <a:ea typeface="MS PGothic" pitchFamily="34" charset="-128"/>
              </a:rPr>
              <a:t>.)</a:t>
            </a:r>
          </a:p>
          <a:p>
            <a:pPr lvl="1">
              <a:lnSpc>
                <a:spcPct val="120000"/>
              </a:lnSpc>
            </a:pPr>
            <a:r>
              <a:rPr lang="en-GB" sz="1700" dirty="0" err="1" smtClean="0">
                <a:latin typeface="Arial" pitchFamily="34" charset="0"/>
                <a:ea typeface="MS PGothic" pitchFamily="34" charset="-128"/>
              </a:rPr>
              <a:t>Puntatori</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ai</a:t>
            </a:r>
            <a:r>
              <a:rPr lang="en-GB" sz="1700" dirty="0" smtClean="0">
                <a:latin typeface="Arial" pitchFamily="34" charset="0"/>
                <a:ea typeface="MS PGothic" pitchFamily="34" charset="-128"/>
              </a:rPr>
              <a:t> files con </a:t>
            </a:r>
            <a:r>
              <a:rPr lang="en-GB" sz="1700" dirty="0" err="1" smtClean="0">
                <a:latin typeface="Arial" pitchFamily="34" charset="0"/>
                <a:ea typeface="MS PGothic" pitchFamily="34" charset="-128"/>
              </a:rPr>
              <a:t>gli</a:t>
            </a:r>
            <a:r>
              <a:rPr lang="en-GB" sz="1700" dirty="0" smtClean="0">
                <a:latin typeface="Arial" pitchFamily="34" charset="0"/>
                <a:ea typeface="MS PGothic" pitchFamily="34" charset="-128"/>
              </a:rPr>
              <a:t> </a:t>
            </a:r>
            <a:r>
              <a:rPr lang="en-GB" sz="1700" dirty="0" err="1" smtClean="0">
                <a:latin typeface="Arial" pitchFamily="34" charset="0"/>
                <a:ea typeface="MS PGothic" pitchFamily="34" charset="-128"/>
              </a:rPr>
              <a:t>eventi</a:t>
            </a:r>
            <a:r>
              <a:rPr lang="en-GB" sz="1700" dirty="0" smtClean="0">
                <a:latin typeface="Arial" pitchFamily="34" charset="0"/>
                <a:ea typeface="MS PGothic" pitchFamily="34" charset="-128"/>
              </a:rPr>
              <a:t> (GUID e offset </a:t>
            </a:r>
            <a:r>
              <a:rPr lang="en-GB" sz="1700" dirty="0" err="1" smtClean="0">
                <a:latin typeface="Arial" pitchFamily="34" charset="0"/>
                <a:ea typeface="MS PGothic" pitchFamily="34" charset="-128"/>
              </a:rPr>
              <a:t>interni</a:t>
            </a:r>
            <a:r>
              <a:rPr lang="en-GB" sz="1700" dirty="0" smtClean="0">
                <a:latin typeface="Arial" pitchFamily="34" charset="0"/>
                <a:ea typeface="MS PGothic" pitchFamily="34" charset="-128"/>
              </a:rPr>
              <a:t>)</a:t>
            </a:r>
          </a:p>
          <a:p>
            <a:pPr>
              <a:lnSpc>
                <a:spcPct val="120000"/>
              </a:lnSpc>
            </a:pPr>
            <a:r>
              <a:rPr lang="en-GB" sz="1700" dirty="0" err="1" smtClean="0">
                <a:latin typeface="Arial" pitchFamily="34" charset="0"/>
              </a:rPr>
              <a:t>Utilizzazione</a:t>
            </a:r>
            <a:r>
              <a:rPr lang="en-GB" sz="1700" dirty="0" smtClean="0">
                <a:latin typeface="Arial" pitchFamily="34" charset="0"/>
              </a:rPr>
              <a:t> </a:t>
            </a:r>
            <a:r>
              <a:rPr lang="en-GB" sz="1700" dirty="0" err="1" smtClean="0">
                <a:latin typeface="Arial" pitchFamily="34" charset="0"/>
              </a:rPr>
              <a:t>della</a:t>
            </a:r>
            <a:r>
              <a:rPr lang="en-GB" sz="1700" dirty="0" smtClean="0">
                <a:latin typeface="Arial" pitchFamily="34" charset="0"/>
              </a:rPr>
              <a:t> </a:t>
            </a:r>
            <a:r>
              <a:rPr lang="en-GB" sz="1700" dirty="0" err="1" smtClean="0">
                <a:latin typeface="Arial" pitchFamily="34" charset="0"/>
              </a:rPr>
              <a:t>tecnologia</a:t>
            </a:r>
            <a:r>
              <a:rPr lang="en-GB" sz="1700" dirty="0" smtClean="0">
                <a:latin typeface="Arial" pitchFamily="34" charset="0"/>
              </a:rPr>
              <a:t> </a:t>
            </a:r>
            <a:r>
              <a:rPr lang="en-GB" sz="1700" dirty="0" err="1" smtClean="0">
                <a:latin typeface="Arial" pitchFamily="34" charset="0"/>
              </a:rPr>
              <a:t>più</a:t>
            </a:r>
            <a:r>
              <a:rPr lang="en-GB" sz="1700" dirty="0" smtClean="0">
                <a:latin typeface="Arial" pitchFamily="34" charset="0"/>
              </a:rPr>
              <a:t> </a:t>
            </a:r>
            <a:r>
              <a:rPr lang="en-GB" sz="1700" dirty="0" err="1" smtClean="0">
                <a:latin typeface="Arial" pitchFamily="34" charset="0"/>
              </a:rPr>
              <a:t>appropriata</a:t>
            </a:r>
            <a:r>
              <a:rPr lang="en-GB" sz="1700" dirty="0" smtClean="0">
                <a:latin typeface="Arial" pitchFamily="34" charset="0"/>
              </a:rPr>
              <a:t> per </a:t>
            </a:r>
            <a:r>
              <a:rPr lang="en-GB" sz="1700" dirty="0" err="1" smtClean="0">
                <a:latin typeface="Arial" pitchFamily="34" charset="0"/>
              </a:rPr>
              <a:t>ogni</a:t>
            </a:r>
            <a:r>
              <a:rPr lang="en-GB" sz="1700" dirty="0" smtClean="0">
                <a:latin typeface="Arial" pitchFamily="34" charset="0"/>
              </a:rPr>
              <a:t> </a:t>
            </a:r>
            <a:r>
              <a:rPr lang="en-GB" sz="1700" dirty="0" err="1" smtClean="0">
                <a:latin typeface="Arial" pitchFamily="34" charset="0"/>
              </a:rPr>
              <a:t>categoria</a:t>
            </a:r>
            <a:r>
              <a:rPr lang="en-GB" sz="1700" dirty="0" smtClean="0">
                <a:latin typeface="Arial" pitchFamily="34" charset="0"/>
              </a:rPr>
              <a:t> </a:t>
            </a:r>
            <a:r>
              <a:rPr lang="en-GB" sz="1700" dirty="0" err="1" smtClean="0">
                <a:latin typeface="Arial" pitchFamily="34" charset="0"/>
              </a:rPr>
              <a:t>di</a:t>
            </a:r>
            <a:r>
              <a:rPr lang="en-GB" sz="1700" dirty="0" smtClean="0">
                <a:latin typeface="Arial" pitchFamily="34" charset="0"/>
              </a:rPr>
              <a:t> </a:t>
            </a:r>
            <a:r>
              <a:rPr lang="en-GB" sz="1700" dirty="0" err="1" smtClean="0">
                <a:latin typeface="Arial" pitchFamily="34" charset="0"/>
              </a:rPr>
              <a:t>dati</a:t>
            </a:r>
            <a:endParaRPr lang="en-GB" sz="1700" dirty="0" smtClean="0">
              <a:latin typeface="Arial" pitchFamily="34" charset="0"/>
            </a:endParaRPr>
          </a:p>
          <a:p>
            <a:pPr>
              <a:lnSpc>
                <a:spcPct val="120000"/>
              </a:lnSpc>
            </a:pPr>
            <a:r>
              <a:rPr lang="en-GB" sz="1700" dirty="0" err="1" smtClean="0">
                <a:latin typeface="Arial" pitchFamily="34" charset="0"/>
              </a:rPr>
              <a:t>Sviluppo</a:t>
            </a:r>
            <a:r>
              <a:rPr lang="en-GB" sz="1700" dirty="0" smtClean="0">
                <a:latin typeface="Arial" pitchFamily="34" charset="0"/>
              </a:rPr>
              <a:t> (o </a:t>
            </a:r>
            <a:r>
              <a:rPr lang="en-GB" sz="1700" dirty="0" err="1" smtClean="0">
                <a:latin typeface="Arial" pitchFamily="34" charset="0"/>
              </a:rPr>
              <a:t>adattamento</a:t>
            </a:r>
            <a:r>
              <a:rPr lang="en-GB" sz="1700" dirty="0" smtClean="0">
                <a:latin typeface="Arial" pitchFamily="34" charset="0"/>
              </a:rPr>
              <a:t>) </a:t>
            </a:r>
            <a:r>
              <a:rPr lang="en-GB" sz="1700" dirty="0" err="1" smtClean="0">
                <a:latin typeface="Arial" pitchFamily="34" charset="0"/>
              </a:rPr>
              <a:t>dei</a:t>
            </a:r>
            <a:r>
              <a:rPr lang="en-GB" sz="1700" dirty="0" smtClean="0">
                <a:latin typeface="Arial" pitchFamily="34" charset="0"/>
              </a:rPr>
              <a:t> </a:t>
            </a:r>
            <a:r>
              <a:rPr lang="en-GB" sz="1700" dirty="0" err="1" smtClean="0">
                <a:latin typeface="Arial" pitchFamily="34" charset="0"/>
              </a:rPr>
              <a:t>servizi</a:t>
            </a:r>
            <a:r>
              <a:rPr lang="en-GB" sz="1700" dirty="0" smtClean="0">
                <a:latin typeface="Arial" pitchFamily="34" charset="0"/>
              </a:rPr>
              <a:t> </a:t>
            </a:r>
            <a:r>
              <a:rPr lang="en-GB" sz="1700" dirty="0" err="1" smtClean="0">
                <a:latin typeface="Arial" pitchFamily="34" charset="0"/>
              </a:rPr>
              <a:t>esterni</a:t>
            </a:r>
            <a:r>
              <a:rPr lang="en-GB" sz="1700" dirty="0" smtClean="0">
                <a:latin typeface="Arial" pitchFamily="34" charset="0"/>
              </a:rPr>
              <a:t>: event counting, picking, skimming, consistency checks</a:t>
            </a:r>
          </a:p>
          <a:p>
            <a:pPr>
              <a:lnSpc>
                <a:spcPct val="120000"/>
              </a:lnSpc>
            </a:pPr>
            <a:r>
              <a:rPr lang="en-GB" sz="1700" dirty="0" err="1" smtClean="0">
                <a:latin typeface="Arial" pitchFamily="34" charset="0"/>
              </a:rPr>
              <a:t>Connessione</a:t>
            </a:r>
            <a:r>
              <a:rPr lang="en-GB" sz="1700" dirty="0" smtClean="0">
                <a:latin typeface="Arial" pitchFamily="34" charset="0"/>
              </a:rPr>
              <a:t> a </a:t>
            </a:r>
            <a:r>
              <a:rPr lang="en-GB" sz="1700" dirty="0" err="1" smtClean="0">
                <a:latin typeface="Arial" pitchFamily="34" charset="0"/>
              </a:rPr>
              <a:t>ProdSys</a:t>
            </a:r>
            <a:r>
              <a:rPr lang="en-GB" sz="1700" dirty="0" smtClean="0">
                <a:latin typeface="Arial" pitchFamily="34" charset="0"/>
              </a:rPr>
              <a:t> e DDM per </a:t>
            </a:r>
            <a:r>
              <a:rPr lang="en-GB" sz="1700" dirty="0" err="1" smtClean="0">
                <a:latin typeface="Arial" pitchFamily="34" charset="0"/>
              </a:rPr>
              <a:t>l'upload</a:t>
            </a:r>
            <a:r>
              <a:rPr lang="en-GB" sz="1700" dirty="0" smtClean="0">
                <a:latin typeface="Arial" pitchFamily="34" charset="0"/>
              </a:rPr>
              <a:t> </a:t>
            </a:r>
            <a:r>
              <a:rPr lang="en-GB" sz="1700" dirty="0" err="1" smtClean="0">
                <a:latin typeface="Arial" pitchFamily="34" charset="0"/>
              </a:rPr>
              <a:t>dei</a:t>
            </a:r>
            <a:r>
              <a:rPr lang="en-GB" sz="1700" dirty="0" smtClean="0">
                <a:latin typeface="Arial" pitchFamily="34" charset="0"/>
              </a:rPr>
              <a:t> </a:t>
            </a:r>
            <a:r>
              <a:rPr lang="en-GB" sz="1700" dirty="0" err="1" smtClean="0">
                <a:latin typeface="Arial" pitchFamily="34" charset="0"/>
              </a:rPr>
              <a:t>dati</a:t>
            </a:r>
            <a:r>
              <a:rPr lang="en-GB" sz="1700" dirty="0" smtClean="0">
                <a:latin typeface="Arial" pitchFamily="34" charset="0"/>
              </a:rPr>
              <a:t> e la </a:t>
            </a:r>
            <a:r>
              <a:rPr lang="en-GB" sz="1700" dirty="0" err="1" smtClean="0">
                <a:latin typeface="Arial" pitchFamily="34" charset="0"/>
              </a:rPr>
              <a:t>loro</a:t>
            </a:r>
            <a:r>
              <a:rPr lang="en-GB" sz="1700" dirty="0" smtClean="0">
                <a:latin typeface="Arial" pitchFamily="34" charset="0"/>
              </a:rPr>
              <a:t> </a:t>
            </a:r>
            <a:r>
              <a:rPr lang="en-GB" sz="1700" dirty="0" err="1" smtClean="0">
                <a:latin typeface="Arial" pitchFamily="34" charset="0"/>
              </a:rPr>
              <a:t>utilizzazione</a:t>
            </a:r>
            <a:endParaRPr lang="en-GB" sz="1700" dirty="0" smtClean="0">
              <a:latin typeface="Arial" pitchFamily="34" charset="0"/>
            </a:endParaRPr>
          </a:p>
        </p:txBody>
      </p:sp>
      <p:sp>
        <p:nvSpPr>
          <p:cNvPr id="10243" name="Slide Number Placeholder 3"/>
          <p:cNvSpPr>
            <a:spLocks noGrp="1"/>
          </p:cNvSpPr>
          <p:nvPr>
            <p:ph type="sldNum" sz="quarter" idx="4294967295"/>
          </p:nvPr>
        </p:nvSpPr>
        <p:spPr bwMode="auto">
          <a:xfrm>
            <a:off x="8534599" y="6553325"/>
            <a:ext cx="609451" cy="304725"/>
          </a:xfrm>
          <a:prstGeom prst="rect">
            <a:avLst/>
          </a:prstGeom>
          <a:noFill/>
          <a:ln>
            <a:miter lim="800000"/>
            <a:headEnd/>
            <a:tailEnd/>
          </a:ln>
        </p:spPr>
        <p:txBody>
          <a:bodyPr lIns="91198" tIns="45600" rIns="91198" bIns="45600"/>
          <a:lstStyle/>
          <a:p>
            <a:pPr algn="ctr" defTabSz="409701" eaLnBrk="1" hangingPunct="1"/>
            <a:fld id="{CFC17A14-7E2B-449E-B1D3-11BF93B2503F}" type="slidenum">
              <a:rPr lang="en-GB" sz="1400" smtClean="0">
                <a:solidFill>
                  <a:srgbClr val="000000"/>
                </a:solidFill>
                <a:latin typeface="Comic Sans MS" pitchFamily="66" charset="0"/>
                <a:sym typeface="Helvetica Light" charset="0"/>
              </a:rPr>
              <a:pPr algn="ctr" defTabSz="409701" eaLnBrk="1" hangingPunct="1"/>
              <a:t>31</a:t>
            </a:fld>
            <a:endParaRPr lang="en-GB" sz="1400" dirty="0" smtClean="0">
              <a:solidFill>
                <a:srgbClr val="000000"/>
              </a:solidFill>
              <a:latin typeface="Comic Sans MS" pitchFamily="66" charset="0"/>
              <a:sym typeface="Helvetica Light" charset="0"/>
            </a:endParaRPr>
          </a:p>
        </p:txBody>
      </p:sp>
      <p:grpSp>
        <p:nvGrpSpPr>
          <p:cNvPr id="2" name="Gruppo 1"/>
          <p:cNvGrpSpPr>
            <a:grpSpLocks/>
          </p:cNvGrpSpPr>
          <p:nvPr/>
        </p:nvGrpSpPr>
        <p:grpSpPr bwMode="auto">
          <a:xfrm>
            <a:off x="6546579" y="1054821"/>
            <a:ext cx="2547193" cy="1708184"/>
            <a:chOff x="8724095" y="1500736"/>
            <a:chExt cx="4255236" cy="2724238"/>
          </a:xfrm>
        </p:grpSpPr>
        <p:pic>
          <p:nvPicPr>
            <p:cNvPr id="10245" name="Immagine 4"/>
            <p:cNvPicPr>
              <a:picLocks noChangeAspect="1"/>
            </p:cNvPicPr>
            <p:nvPr/>
          </p:nvPicPr>
          <p:blipFill>
            <a:blip r:embed="rId2" cstate="print"/>
            <a:srcRect l="20157" t="14857" r="14063" b="28445"/>
            <a:stretch>
              <a:fillRect/>
            </a:stretch>
          </p:blipFill>
          <p:spPr bwMode="auto">
            <a:xfrm>
              <a:off x="8724095" y="1500736"/>
              <a:ext cx="4255236" cy="2655984"/>
            </a:xfrm>
            <a:prstGeom prst="rect">
              <a:avLst/>
            </a:prstGeom>
            <a:noFill/>
            <a:ln w="9525">
              <a:noFill/>
              <a:miter lim="800000"/>
              <a:headEnd/>
              <a:tailEnd/>
            </a:ln>
          </p:spPr>
        </p:pic>
        <p:sp>
          <p:nvSpPr>
            <p:cNvPr id="10246" name="CasellaDiTesto 5"/>
            <p:cNvSpPr txBox="1">
              <a:spLocks noChangeArrowheads="1"/>
            </p:cNvSpPr>
            <p:nvPr/>
          </p:nvSpPr>
          <p:spPr bwMode="auto">
            <a:xfrm>
              <a:off x="9325490" y="2212503"/>
              <a:ext cx="2880460" cy="2012471"/>
            </a:xfrm>
            <a:prstGeom prst="rect">
              <a:avLst/>
            </a:prstGeom>
            <a:noFill/>
            <a:ln w="9525">
              <a:noFill/>
              <a:miter lim="800000"/>
              <a:headEnd/>
              <a:tailEnd/>
            </a:ln>
          </p:spPr>
          <p:txBody>
            <a:bodyPr>
              <a:spAutoFit/>
            </a:bodyPr>
            <a:lstStyle/>
            <a:p>
              <a:pPr algn="ctr" defTabSz="409701" eaLnBrk="1"/>
              <a:r>
                <a:rPr lang="it-IT" sz="3800" dirty="0" smtClean="0">
                  <a:solidFill>
                    <a:srgbClr val="FFFFFF"/>
                  </a:solidFill>
                  <a:latin typeface="Handwriting - Dakota" charset="0"/>
                  <a:sym typeface="Helvetica Light" charset="0"/>
                </a:rPr>
                <a:t>Genova</a:t>
              </a:r>
            </a:p>
          </p:txBody>
        </p:sp>
      </p:gr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a:defRPr/>
            </a:pPr>
            <a:r>
              <a:rPr lang="it-IT" dirty="0" smtClean="0">
                <a:ea typeface="+mj-ea"/>
              </a:rPr>
              <a:t>LHCONE</a:t>
            </a:r>
            <a:endParaRPr lang="it-IT" dirty="0">
              <a:ea typeface="+mj-ea"/>
            </a:endParaRPr>
          </a:p>
        </p:txBody>
      </p:sp>
      <p:sp>
        <p:nvSpPr>
          <p:cNvPr id="3" name="Segnaposto contenuto 2"/>
          <p:cNvSpPr>
            <a:spLocks noGrp="1"/>
          </p:cNvSpPr>
          <p:nvPr>
            <p:ph idx="1"/>
          </p:nvPr>
        </p:nvSpPr>
        <p:spPr>
          <a:xfrm>
            <a:off x="369467" y="1201043"/>
            <a:ext cx="8405068" cy="5418088"/>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pPr>
              <a:buFont typeface="Wingdings" charset="2"/>
              <a:buChar char="§"/>
              <a:defRPr/>
            </a:pPr>
            <a:r>
              <a:rPr lang="it-IT" sz="2200" dirty="0">
                <a:ea typeface="+mn-ea"/>
              </a:rPr>
              <a:t>S</a:t>
            </a:r>
            <a:r>
              <a:rPr lang="it-IT" sz="2200" dirty="0" smtClean="0">
                <a:ea typeface="+mn-ea"/>
              </a:rPr>
              <a:t>viluppo di una nuova generazione di reti geografiche di comunicazione dati (</a:t>
            </a:r>
            <a:r>
              <a:rPr lang="it-IT" sz="2200" dirty="0" err="1" smtClean="0">
                <a:ea typeface="+mn-ea"/>
              </a:rPr>
              <a:t>overlay</a:t>
            </a:r>
            <a:r>
              <a:rPr lang="it-IT" sz="2200" dirty="0" smtClean="0">
                <a:ea typeface="+mn-ea"/>
              </a:rPr>
              <a:t> L2 network) denominata LHCONE (LHC Open Network Environment)</a:t>
            </a:r>
          </a:p>
          <a:p>
            <a:pPr>
              <a:buFont typeface="Wingdings" charset="2"/>
              <a:buChar char="§"/>
              <a:defRPr/>
            </a:pPr>
            <a:endParaRPr lang="it-IT" sz="1700" dirty="0" smtClean="0">
              <a:ea typeface="+mn-ea"/>
            </a:endParaRPr>
          </a:p>
          <a:p>
            <a:pPr>
              <a:buFont typeface="Wingdings" charset="2"/>
              <a:buChar char="§"/>
              <a:defRPr/>
            </a:pPr>
            <a:r>
              <a:rPr lang="it-IT" sz="2200" dirty="0" smtClean="0">
                <a:ea typeface="+mn-ea"/>
              </a:rPr>
              <a:t>Configurazione dinamica degli apparati attivi (router o </a:t>
            </a:r>
            <a:r>
              <a:rPr lang="it-IT" sz="2200" dirty="0" err="1" smtClean="0">
                <a:ea typeface="+mn-ea"/>
              </a:rPr>
              <a:t>switch</a:t>
            </a:r>
            <a:r>
              <a:rPr lang="it-IT" sz="2200" dirty="0" smtClean="0">
                <a:ea typeface="+mn-ea"/>
              </a:rPr>
              <a:t> </a:t>
            </a:r>
            <a:r>
              <a:rPr lang="it-IT" sz="2200" dirty="0" err="1" smtClean="0">
                <a:ea typeface="+mn-ea"/>
              </a:rPr>
              <a:t>multilayer</a:t>
            </a:r>
            <a:r>
              <a:rPr lang="it-IT" sz="2200" dirty="0" smtClean="0">
                <a:ea typeface="+mn-ea"/>
              </a:rPr>
              <a:t>) che costituiscono la rete stessa</a:t>
            </a:r>
          </a:p>
          <a:p>
            <a:pPr>
              <a:buFont typeface="Wingdings" charset="2"/>
              <a:buChar char="§"/>
              <a:defRPr/>
            </a:pPr>
            <a:endParaRPr lang="it-IT" sz="1700" dirty="0" smtClean="0">
              <a:ea typeface="+mn-ea"/>
            </a:endParaRPr>
          </a:p>
          <a:p>
            <a:pPr>
              <a:buFont typeface="Wingdings" charset="2"/>
              <a:buChar char="§"/>
              <a:defRPr/>
            </a:pPr>
            <a:r>
              <a:rPr lang="it-IT" sz="2200" dirty="0" smtClean="0">
                <a:ea typeface="+mn-ea"/>
              </a:rPr>
              <a:t>Realizzazione di servizi di </a:t>
            </a:r>
            <a:r>
              <a:rPr lang="it-IT" sz="2200" dirty="0" err="1" smtClean="0">
                <a:ea typeface="+mn-ea"/>
              </a:rPr>
              <a:t>Bandwidth</a:t>
            </a:r>
            <a:r>
              <a:rPr lang="it-IT" sz="2200" dirty="0" smtClean="0">
                <a:ea typeface="+mn-ea"/>
              </a:rPr>
              <a:t> on </a:t>
            </a:r>
            <a:r>
              <a:rPr lang="it-IT" sz="2200" dirty="0" err="1" smtClean="0">
                <a:ea typeface="+mn-ea"/>
              </a:rPr>
              <a:t>Demand</a:t>
            </a:r>
            <a:r>
              <a:rPr lang="it-IT" sz="2200" dirty="0">
                <a:ea typeface="+mn-ea"/>
              </a:rPr>
              <a:t> </a:t>
            </a:r>
            <a:r>
              <a:rPr lang="it-IT" sz="2200" dirty="0" smtClean="0">
                <a:ea typeface="+mn-ea"/>
              </a:rPr>
              <a:t>(BOD)</a:t>
            </a:r>
          </a:p>
          <a:p>
            <a:pPr>
              <a:buFont typeface="Wingdings" charset="2"/>
              <a:buChar char="§"/>
              <a:defRPr/>
            </a:pPr>
            <a:endParaRPr lang="it-IT" sz="1700" dirty="0" smtClean="0">
              <a:ea typeface="+mn-ea"/>
            </a:endParaRPr>
          </a:p>
          <a:p>
            <a:pPr>
              <a:buFont typeface="Wingdings" charset="2"/>
              <a:buChar char="§"/>
              <a:defRPr/>
            </a:pPr>
            <a:r>
              <a:rPr lang="it-IT" sz="2200" dirty="0" smtClean="0">
                <a:ea typeface="+mn-ea"/>
              </a:rPr>
              <a:t>Integrazione con il software di esperimento</a:t>
            </a:r>
            <a:endParaRPr lang="it-IT" sz="2200" dirty="0">
              <a:ea typeface="+mn-ea"/>
            </a:endParaRPr>
          </a:p>
        </p:txBody>
      </p:sp>
      <p:grpSp>
        <p:nvGrpSpPr>
          <p:cNvPr id="4" name="Gruppo 3"/>
          <p:cNvGrpSpPr>
            <a:grpSpLocks/>
          </p:cNvGrpSpPr>
          <p:nvPr/>
        </p:nvGrpSpPr>
        <p:grpSpPr bwMode="auto">
          <a:xfrm>
            <a:off x="6430532" y="5150199"/>
            <a:ext cx="2546077" cy="1665387"/>
            <a:chOff x="8724095" y="1500736"/>
            <a:chExt cx="4255236" cy="2655984"/>
          </a:xfrm>
        </p:grpSpPr>
        <p:pic>
          <p:nvPicPr>
            <p:cNvPr id="16388" name="Immagine 4"/>
            <p:cNvPicPr>
              <a:picLocks noChangeAspect="1"/>
            </p:cNvPicPr>
            <p:nvPr/>
          </p:nvPicPr>
          <p:blipFill>
            <a:blip r:embed="rId2" cstate="print"/>
            <a:srcRect l="20157" t="14857" r="14063" b="28445"/>
            <a:stretch>
              <a:fillRect/>
            </a:stretch>
          </p:blipFill>
          <p:spPr bwMode="auto">
            <a:xfrm>
              <a:off x="8724095" y="1500736"/>
              <a:ext cx="4255236" cy="2655984"/>
            </a:xfrm>
            <a:prstGeom prst="rect">
              <a:avLst/>
            </a:prstGeom>
            <a:noFill/>
            <a:ln w="9525">
              <a:noFill/>
              <a:miter lim="800000"/>
              <a:headEnd/>
              <a:tailEnd/>
            </a:ln>
          </p:spPr>
        </p:pic>
        <p:sp>
          <p:nvSpPr>
            <p:cNvPr id="16389" name="CasellaDiTesto 5"/>
            <p:cNvSpPr txBox="1">
              <a:spLocks noChangeArrowheads="1"/>
            </p:cNvSpPr>
            <p:nvPr/>
          </p:nvSpPr>
          <p:spPr bwMode="auto">
            <a:xfrm>
              <a:off x="9325487" y="2212503"/>
              <a:ext cx="2880459" cy="1079862"/>
            </a:xfrm>
            <a:prstGeom prst="rect">
              <a:avLst/>
            </a:prstGeom>
            <a:noFill/>
            <a:ln w="9525">
              <a:noFill/>
              <a:miter lim="800000"/>
              <a:headEnd/>
              <a:tailEnd/>
            </a:ln>
          </p:spPr>
          <p:txBody>
            <a:bodyPr>
              <a:spAutoFit/>
            </a:bodyPr>
            <a:lstStyle/>
            <a:p>
              <a:pPr algn="ctr" defTabSz="409911" eaLnBrk="1"/>
              <a:r>
                <a:rPr lang="it-IT" sz="3800" dirty="0" smtClean="0">
                  <a:solidFill>
                    <a:srgbClr val="FFFFFF"/>
                  </a:solidFill>
                  <a:latin typeface="Handwriting - Dakota" charset="0"/>
                  <a:sym typeface="Helvetica Light" charset="0"/>
                </a:rPr>
                <a:t>Napoli</a:t>
              </a: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r>
              <a:rPr lang="it-IT" smtClean="0">
                <a:latin typeface="Arial" pitchFamily="34" charset="0"/>
              </a:rPr>
              <a:t>LHCONE – Stato dell</a:t>
            </a:r>
            <a:r>
              <a:rPr lang="it-IT" altLang="it-IT" smtClean="0">
                <a:latin typeface="Arial" pitchFamily="34" charset="0"/>
              </a:rPr>
              <a:t>’</a:t>
            </a:r>
            <a:r>
              <a:rPr lang="it-IT" smtClean="0">
                <a:latin typeface="Arial" pitchFamily="34" charset="0"/>
              </a:rPr>
              <a:t>arte</a:t>
            </a:r>
          </a:p>
        </p:txBody>
      </p:sp>
      <p:sp>
        <p:nvSpPr>
          <p:cNvPr id="3" name="Segnaposto contenuto 2"/>
          <p:cNvSpPr>
            <a:spLocks noGrp="1"/>
          </p:cNvSpPr>
          <p:nvPr>
            <p:ph idx="1"/>
          </p:nvPr>
        </p:nvSpPr>
        <p:spPr>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r>
              <a:rPr lang="it-IT" dirty="0" smtClean="0">
                <a:latin typeface="Arial" pitchFamily="34" charset="0"/>
              </a:rPr>
              <a:t>Attività già completate</a:t>
            </a:r>
          </a:p>
          <a:p>
            <a:pPr lvl="1"/>
            <a:r>
              <a:rPr lang="it-IT" dirty="0" smtClean="0">
                <a:latin typeface="Arial" pitchFamily="34" charset="0"/>
              </a:rPr>
              <a:t>Installazione e </a:t>
            </a:r>
            <a:r>
              <a:rPr lang="it-IT" dirty="0" err="1" smtClean="0">
                <a:latin typeface="Arial" pitchFamily="34" charset="0"/>
              </a:rPr>
              <a:t>deployment</a:t>
            </a:r>
            <a:r>
              <a:rPr lang="it-IT" dirty="0" smtClean="0">
                <a:latin typeface="Arial" pitchFamily="34" charset="0"/>
              </a:rPr>
              <a:t> dei servizi relativi al </a:t>
            </a:r>
            <a:r>
              <a:rPr lang="it-IT" dirty="0" err="1" smtClean="0">
                <a:latin typeface="Arial" pitchFamily="34" charset="0"/>
              </a:rPr>
              <a:t>monitoring</a:t>
            </a:r>
            <a:endParaRPr lang="it-IT" dirty="0" smtClean="0">
              <a:latin typeface="Arial" pitchFamily="34" charset="0"/>
            </a:endParaRPr>
          </a:p>
          <a:p>
            <a:pPr lvl="1"/>
            <a:r>
              <a:rPr lang="it-IT" dirty="0" smtClean="0">
                <a:latin typeface="Arial" pitchFamily="34" charset="0"/>
              </a:rPr>
              <a:t>Monitoraggio e raccolta dati </a:t>
            </a:r>
            <a:r>
              <a:rPr lang="it-IT" dirty="0" err="1" smtClean="0">
                <a:latin typeface="Arial" pitchFamily="34" charset="0"/>
              </a:rPr>
              <a:t>baseline</a:t>
            </a:r>
            <a:r>
              <a:rPr lang="it-IT" dirty="0" smtClean="0">
                <a:latin typeface="Arial" pitchFamily="34" charset="0"/>
              </a:rPr>
              <a:t>, nella configurazione corrente</a:t>
            </a:r>
          </a:p>
          <a:p>
            <a:pPr lvl="1"/>
            <a:r>
              <a:rPr lang="it-IT" dirty="0" smtClean="0">
                <a:latin typeface="Arial" pitchFamily="34" charset="0"/>
              </a:rPr>
              <a:t>Integrazione dei test relativi al Tier-2 di Napoli nella matrice di LHCONE</a:t>
            </a:r>
          </a:p>
          <a:p>
            <a:pPr lvl="1"/>
            <a:r>
              <a:rPr lang="it-IT" dirty="0" smtClean="0">
                <a:latin typeface="Arial" pitchFamily="34" charset="0"/>
              </a:rPr>
              <a:t>Riconfigurazione accesso GARR a 10Gbps</a:t>
            </a:r>
          </a:p>
          <a:p>
            <a:pPr lvl="1"/>
            <a:r>
              <a:rPr lang="it-IT" dirty="0" smtClean="0">
                <a:latin typeface="Arial" pitchFamily="34" charset="0"/>
              </a:rPr>
              <a:t>Implementazione della fault </a:t>
            </a:r>
            <a:r>
              <a:rPr lang="it-IT" dirty="0" err="1" smtClean="0">
                <a:latin typeface="Arial" pitchFamily="34" charset="0"/>
              </a:rPr>
              <a:t>tolerance</a:t>
            </a:r>
            <a:r>
              <a:rPr lang="it-IT" dirty="0" smtClean="0">
                <a:latin typeface="Arial" pitchFamily="34" charset="0"/>
              </a:rPr>
              <a:t> sull</a:t>
            </a:r>
            <a:r>
              <a:rPr lang="it-IT" altLang="it-IT" dirty="0" smtClean="0">
                <a:latin typeface="Arial" pitchFamily="34" charset="0"/>
              </a:rPr>
              <a:t>’</a:t>
            </a:r>
            <a:r>
              <a:rPr lang="it-IT" dirty="0" smtClean="0">
                <a:latin typeface="Arial" pitchFamily="34" charset="0"/>
              </a:rPr>
              <a:t>accesso GARR</a:t>
            </a:r>
          </a:p>
          <a:p>
            <a:pPr lvl="1"/>
            <a:r>
              <a:rPr lang="it-IT" dirty="0" smtClean="0">
                <a:latin typeface="Arial" pitchFamily="34" charset="0"/>
              </a:rPr>
              <a:t>Integrazione con il sistema di configurazione distribuita di </a:t>
            </a:r>
            <a:r>
              <a:rPr lang="it-IT" dirty="0" err="1" smtClean="0">
                <a:latin typeface="Arial" pitchFamily="34" charset="0"/>
              </a:rPr>
              <a:t>Perfsonar</a:t>
            </a:r>
            <a:r>
              <a:rPr lang="it-IT" dirty="0" smtClean="0">
                <a:latin typeface="Arial" pitchFamily="34" charset="0"/>
              </a:rPr>
              <a:t> (nuova attività)</a:t>
            </a:r>
          </a:p>
          <a:p>
            <a:pPr lvl="1"/>
            <a:r>
              <a:rPr lang="it-IT" dirty="0" smtClean="0">
                <a:latin typeface="Arial" pitchFamily="34" charset="0"/>
              </a:rPr>
              <a:t>Monitoraggio e raccolta dati </a:t>
            </a:r>
            <a:r>
              <a:rPr lang="it-IT" dirty="0" err="1" smtClean="0">
                <a:latin typeface="Arial" pitchFamily="34" charset="0"/>
              </a:rPr>
              <a:t>baseline</a:t>
            </a:r>
            <a:r>
              <a:rPr lang="it-IT" dirty="0" smtClean="0">
                <a:latin typeface="Arial" pitchFamily="34" charset="0"/>
              </a:rPr>
              <a:t> della nuova configurazione </a:t>
            </a:r>
          </a:p>
          <a:p>
            <a:endParaRPr lang="it-IT" dirty="0" smtClean="0">
              <a:latin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CCR12 Dicembre 2012 </a:t>
            </a:r>
            <a:endParaRPr lang="en-US"/>
          </a:p>
        </p:txBody>
      </p:sp>
      <p:sp>
        <p:nvSpPr>
          <p:cNvPr id="3" name="Segnaposto piè di pagina 2"/>
          <p:cNvSpPr>
            <a:spLocks noGrp="1"/>
          </p:cNvSpPr>
          <p:nvPr>
            <p:ph type="ftr" sz="quarter" idx="11"/>
          </p:nvPr>
        </p:nvSpPr>
        <p:spPr/>
        <p:txBody>
          <a:bodyPr/>
          <a:lstStyle/>
          <a:p>
            <a:r>
              <a:rPr lang="en-US" smtClean="0"/>
              <a:t>L.Perini</a:t>
            </a:r>
            <a:endParaRPr lang="en-US"/>
          </a:p>
        </p:txBody>
      </p:sp>
      <p:sp>
        <p:nvSpPr>
          <p:cNvPr id="4" name="Segnaposto numero diapositiva 3"/>
          <p:cNvSpPr>
            <a:spLocks noGrp="1"/>
          </p:cNvSpPr>
          <p:nvPr>
            <p:ph type="sldNum" sz="quarter" idx="12"/>
          </p:nvPr>
        </p:nvSpPr>
        <p:spPr/>
        <p:txBody>
          <a:bodyPr/>
          <a:lstStyle/>
          <a:p>
            <a:fld id="{D5084CB7-891D-42CB-932F-2DEFFBAA932C}" type="slidenum">
              <a:rPr lang="en-US" smtClean="0"/>
              <a:pPr/>
              <a:t>34</a:t>
            </a:fld>
            <a:endParaRPr lang="en-US"/>
          </a:p>
        </p:txBody>
      </p:sp>
      <p:graphicFrame>
        <p:nvGraphicFramePr>
          <p:cNvPr id="5" name="Tabella 4"/>
          <p:cNvGraphicFramePr>
            <a:graphicFrameLocks noGrp="1"/>
          </p:cNvGraphicFramePr>
          <p:nvPr/>
        </p:nvGraphicFramePr>
        <p:xfrm>
          <a:off x="467544" y="0"/>
          <a:ext cx="8496944" cy="5623560"/>
        </p:xfrm>
        <a:graphic>
          <a:graphicData uri="http://schemas.openxmlformats.org/drawingml/2006/table">
            <a:tbl>
              <a:tblPr/>
              <a:tblGrid>
                <a:gridCol w="277014"/>
                <a:gridCol w="1566976"/>
                <a:gridCol w="980205"/>
                <a:gridCol w="2446355"/>
                <a:gridCol w="804537"/>
                <a:gridCol w="2421857"/>
              </a:tblGrid>
              <a:tr h="878840">
                <a:tc>
                  <a:txBody>
                    <a:bodyPr/>
                    <a:lstStyle/>
                    <a:p>
                      <a:pPr>
                        <a:lnSpc>
                          <a:spcPts val="1400"/>
                        </a:lnSpc>
                        <a:spcBef>
                          <a:spcPts val="10"/>
                        </a:spcBef>
                        <a:spcAft>
                          <a:spcPts val="0"/>
                        </a:spcAft>
                      </a:pPr>
                      <a:endParaRPr lang="en-US" sz="1000" dirty="0">
                        <a:latin typeface="Calibri"/>
                        <a:ea typeface="Calibri"/>
                        <a:cs typeface="Times New Roman"/>
                      </a:endParaRPr>
                    </a:p>
                    <a:p>
                      <a:pPr marL="66675">
                        <a:lnSpc>
                          <a:spcPct val="115000"/>
                        </a:lnSpc>
                        <a:spcAft>
                          <a:spcPts val="0"/>
                        </a:spcAft>
                      </a:pPr>
                      <a:r>
                        <a:rPr lang="en-US" sz="1000" b="1" dirty="0">
                          <a:latin typeface="Calibri"/>
                          <a:ea typeface="Calibri"/>
                          <a:cs typeface="Calibri"/>
                        </a:rPr>
                        <a:t>Nº</a:t>
                      </a:r>
                      <a:endParaRPr lang="it-IT" sz="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1400"/>
                        </a:lnSpc>
                        <a:spcBef>
                          <a:spcPts val="10"/>
                        </a:spcBef>
                        <a:spcAft>
                          <a:spcPts val="0"/>
                        </a:spcAft>
                      </a:pPr>
                      <a:endParaRPr lang="en-US" sz="1000">
                        <a:latin typeface="Calibri"/>
                        <a:ea typeface="Calibri"/>
                        <a:cs typeface="Times New Roman"/>
                      </a:endParaRPr>
                    </a:p>
                    <a:p>
                      <a:pPr marL="459740">
                        <a:lnSpc>
                          <a:spcPct val="115000"/>
                        </a:lnSpc>
                        <a:spcAft>
                          <a:spcPts val="0"/>
                        </a:spcAft>
                      </a:pPr>
                      <a:r>
                        <a:rPr lang="en-US" sz="1000" b="1">
                          <a:latin typeface="Calibri"/>
                          <a:ea typeface="Calibri"/>
                          <a:cs typeface="Calibri"/>
                        </a:rPr>
                        <a:t>Re</a:t>
                      </a:r>
                      <a:r>
                        <a:rPr lang="en-US" sz="1000" b="1" spc="5">
                          <a:latin typeface="Calibri"/>
                          <a:ea typeface="Calibri"/>
                          <a:cs typeface="Calibri"/>
                        </a:rPr>
                        <a:t>s</a:t>
                      </a:r>
                      <a:r>
                        <a:rPr lang="en-US" sz="1000" b="1">
                          <a:latin typeface="Calibri"/>
                          <a:ea typeface="Calibri"/>
                          <a:cs typeface="Calibri"/>
                        </a:rPr>
                        <a:t>po</a:t>
                      </a:r>
                      <a:r>
                        <a:rPr lang="en-US" sz="1000" b="1" spc="5">
                          <a:latin typeface="Calibri"/>
                          <a:ea typeface="Calibri"/>
                          <a:cs typeface="Calibri"/>
                        </a:rPr>
                        <a:t>n</a:t>
                      </a:r>
                      <a:r>
                        <a:rPr lang="en-US" sz="1000" b="1">
                          <a:latin typeface="Calibri"/>
                          <a:ea typeface="Calibri"/>
                          <a:cs typeface="Calibri"/>
                        </a:rPr>
                        <a:t>s</a:t>
                      </a:r>
                      <a:r>
                        <a:rPr lang="en-US" sz="1000" b="1" spc="5">
                          <a:latin typeface="Calibri"/>
                          <a:ea typeface="Calibri"/>
                          <a:cs typeface="Calibri"/>
                        </a:rPr>
                        <a:t>a</a:t>
                      </a:r>
                      <a:r>
                        <a:rPr lang="en-US" sz="1000" b="1">
                          <a:latin typeface="Calibri"/>
                          <a:ea typeface="Calibri"/>
                          <a:cs typeface="Calibri"/>
                        </a:rPr>
                        <a:t>b</a:t>
                      </a:r>
                      <a:r>
                        <a:rPr lang="en-US" sz="1000" b="1" spc="5">
                          <a:latin typeface="Calibri"/>
                          <a:ea typeface="Calibri"/>
                          <a:cs typeface="Calibri"/>
                        </a:rPr>
                        <a:t>i</a:t>
                      </a:r>
                      <a:r>
                        <a:rPr lang="en-US" sz="1000" b="1">
                          <a:latin typeface="Calibri"/>
                          <a:ea typeface="Calibri"/>
                          <a:cs typeface="Calibri"/>
                        </a:rPr>
                        <a:t>le</a:t>
                      </a:r>
                      <a:endParaRPr lang="it-IT" sz="8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1400"/>
                        </a:lnSpc>
                        <a:spcBef>
                          <a:spcPts val="10"/>
                        </a:spcBef>
                        <a:spcAft>
                          <a:spcPts val="0"/>
                        </a:spcAft>
                      </a:pPr>
                      <a:endParaRPr lang="en-US" sz="1000">
                        <a:latin typeface="Calibri"/>
                        <a:ea typeface="Calibri"/>
                        <a:cs typeface="Times New Roman"/>
                      </a:endParaRPr>
                    </a:p>
                    <a:p>
                      <a:pPr marL="345440">
                        <a:lnSpc>
                          <a:spcPct val="115000"/>
                        </a:lnSpc>
                        <a:spcAft>
                          <a:spcPts val="0"/>
                        </a:spcAft>
                      </a:pPr>
                      <a:r>
                        <a:rPr lang="en-US" sz="1000" b="1">
                          <a:latin typeface="Calibri"/>
                          <a:ea typeface="Calibri"/>
                          <a:cs typeface="Calibri"/>
                        </a:rPr>
                        <a:t>Cod</a:t>
                      </a:r>
                      <a:r>
                        <a:rPr lang="en-US" sz="1000" b="1" spc="5">
                          <a:latin typeface="Calibri"/>
                          <a:ea typeface="Calibri"/>
                          <a:cs typeface="Calibri"/>
                        </a:rPr>
                        <a:t>i</a:t>
                      </a:r>
                      <a:r>
                        <a:rPr lang="en-US" sz="1000" b="1">
                          <a:latin typeface="Calibri"/>
                          <a:ea typeface="Calibri"/>
                          <a:cs typeface="Calibri"/>
                        </a:rPr>
                        <a:t>ce</a:t>
                      </a:r>
                      <a:endParaRPr lang="it-IT" sz="8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1400"/>
                        </a:lnSpc>
                        <a:spcBef>
                          <a:spcPts val="10"/>
                        </a:spcBef>
                        <a:spcAft>
                          <a:spcPts val="0"/>
                        </a:spcAft>
                      </a:pPr>
                      <a:endParaRPr lang="en-US" sz="1000" dirty="0">
                        <a:latin typeface="Calibri"/>
                        <a:ea typeface="Calibri"/>
                        <a:cs typeface="Times New Roman"/>
                      </a:endParaRPr>
                    </a:p>
                    <a:p>
                      <a:pPr marL="1294765" marR="1280795" algn="ctr">
                        <a:lnSpc>
                          <a:spcPct val="115000"/>
                        </a:lnSpc>
                        <a:spcAft>
                          <a:spcPts val="0"/>
                        </a:spcAft>
                      </a:pPr>
                      <a:r>
                        <a:rPr lang="en-US" sz="1000" b="1" dirty="0" err="1">
                          <a:latin typeface="Calibri"/>
                          <a:ea typeface="Calibri"/>
                          <a:cs typeface="Calibri"/>
                        </a:rPr>
                        <a:t>En</a:t>
                      </a:r>
                      <a:r>
                        <a:rPr lang="en-US" sz="1000" b="1" spc="5" dirty="0" err="1">
                          <a:latin typeface="Calibri"/>
                          <a:ea typeface="Calibri"/>
                          <a:cs typeface="Calibri"/>
                        </a:rPr>
                        <a:t>t</a:t>
                      </a:r>
                      <a:r>
                        <a:rPr lang="en-US" sz="1000" b="1" dirty="0" err="1">
                          <a:latin typeface="Calibri"/>
                          <a:ea typeface="Calibri"/>
                          <a:cs typeface="Calibri"/>
                        </a:rPr>
                        <a:t>e</a:t>
                      </a:r>
                      <a:endParaRPr lang="it-IT" sz="8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500"/>
                        </a:lnSpc>
                        <a:spcBef>
                          <a:spcPts val="10"/>
                        </a:spcBef>
                        <a:spcAft>
                          <a:spcPts val="0"/>
                        </a:spcAft>
                      </a:pPr>
                      <a:endParaRPr lang="en-US" sz="300">
                        <a:latin typeface="Calibri"/>
                        <a:ea typeface="Calibri"/>
                        <a:cs typeface="Times New Roman"/>
                      </a:endParaRPr>
                    </a:p>
                    <a:p>
                      <a:pPr marL="247650" marR="231140" algn="ctr">
                        <a:lnSpc>
                          <a:spcPct val="115000"/>
                        </a:lnSpc>
                        <a:spcAft>
                          <a:spcPts val="0"/>
                        </a:spcAft>
                      </a:pPr>
                      <a:r>
                        <a:rPr lang="en-US" sz="1000" b="1">
                          <a:latin typeface="Calibri"/>
                          <a:ea typeface="Calibri"/>
                          <a:cs typeface="Calibri"/>
                        </a:rPr>
                        <a:t>Co</a:t>
                      </a:r>
                      <a:r>
                        <a:rPr lang="en-US" sz="1000" b="1" spc="5">
                          <a:latin typeface="Calibri"/>
                          <a:ea typeface="Calibri"/>
                          <a:cs typeface="Calibri"/>
                        </a:rPr>
                        <a:t>st</a:t>
                      </a:r>
                      <a:r>
                        <a:rPr lang="en-US" sz="1000" b="1">
                          <a:latin typeface="Calibri"/>
                          <a:ea typeface="Calibri"/>
                          <a:cs typeface="Calibri"/>
                        </a:rPr>
                        <a:t>o</a:t>
                      </a:r>
                      <a:endParaRPr lang="it-IT" sz="800">
                        <a:latin typeface="Calibri"/>
                        <a:ea typeface="Calibri"/>
                        <a:cs typeface="Times New Roman"/>
                      </a:endParaRPr>
                    </a:p>
                    <a:p>
                      <a:pPr marL="147320" marR="131445" algn="ctr">
                        <a:lnSpc>
                          <a:spcPct val="115000"/>
                        </a:lnSpc>
                        <a:spcBef>
                          <a:spcPts val="90"/>
                        </a:spcBef>
                        <a:spcAft>
                          <a:spcPts val="0"/>
                        </a:spcAft>
                      </a:pPr>
                      <a:r>
                        <a:rPr lang="en-US" sz="1000" b="1">
                          <a:latin typeface="Calibri"/>
                          <a:ea typeface="Calibri"/>
                          <a:cs typeface="Calibri"/>
                        </a:rPr>
                        <a:t>Congr</a:t>
                      </a:r>
                      <a:r>
                        <a:rPr lang="en-US" sz="1000" b="1" spc="5">
                          <a:latin typeface="Calibri"/>
                          <a:ea typeface="Calibri"/>
                          <a:cs typeface="Calibri"/>
                        </a:rPr>
                        <a:t>u</a:t>
                      </a:r>
                      <a:r>
                        <a:rPr lang="en-US" sz="1000" b="1">
                          <a:latin typeface="Calibri"/>
                          <a:ea typeface="Calibri"/>
                          <a:cs typeface="Calibri"/>
                        </a:rPr>
                        <a:t>o</a:t>
                      </a:r>
                      <a:endParaRPr lang="it-IT" sz="8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nSpc>
                          <a:spcPts val="500"/>
                        </a:lnSpc>
                        <a:spcBef>
                          <a:spcPts val="10"/>
                        </a:spcBef>
                        <a:spcAft>
                          <a:spcPts val="0"/>
                        </a:spcAft>
                      </a:pPr>
                      <a:endParaRPr lang="en-US" sz="300">
                        <a:latin typeface="Calibri"/>
                        <a:ea typeface="Calibri"/>
                        <a:cs typeface="Times New Roman"/>
                      </a:endParaRPr>
                    </a:p>
                    <a:p>
                      <a:pPr marL="46990" marR="34290" algn="ctr">
                        <a:lnSpc>
                          <a:spcPct val="115000"/>
                        </a:lnSpc>
                        <a:spcAft>
                          <a:spcPts val="0"/>
                        </a:spcAft>
                      </a:pPr>
                      <a:r>
                        <a:rPr lang="en-US" sz="1000" b="1">
                          <a:latin typeface="Calibri"/>
                          <a:ea typeface="Calibri"/>
                          <a:cs typeface="Calibri"/>
                        </a:rPr>
                        <a:t>Con</a:t>
                      </a:r>
                      <a:r>
                        <a:rPr lang="en-US" sz="1000" b="1" spc="10">
                          <a:latin typeface="Calibri"/>
                          <a:ea typeface="Calibri"/>
                          <a:cs typeface="Calibri"/>
                        </a:rPr>
                        <a:t>t</a:t>
                      </a:r>
                      <a:r>
                        <a:rPr lang="en-US" sz="1000" b="1" spc="5">
                          <a:latin typeface="Calibri"/>
                          <a:ea typeface="Calibri"/>
                          <a:cs typeface="Calibri"/>
                        </a:rPr>
                        <a:t>r</a:t>
                      </a:r>
                      <a:r>
                        <a:rPr lang="en-US" sz="1000" b="1">
                          <a:latin typeface="Calibri"/>
                          <a:ea typeface="Calibri"/>
                          <a:cs typeface="Calibri"/>
                        </a:rPr>
                        <a:t>i</a:t>
                      </a:r>
                      <a:r>
                        <a:rPr lang="en-US" sz="1000" b="1" spc="5">
                          <a:latin typeface="Calibri"/>
                          <a:ea typeface="Calibri"/>
                          <a:cs typeface="Calibri"/>
                        </a:rPr>
                        <a:t>b</a:t>
                      </a:r>
                      <a:r>
                        <a:rPr lang="en-US" sz="1000" b="1">
                          <a:latin typeface="Calibri"/>
                          <a:ea typeface="Calibri"/>
                          <a:cs typeface="Calibri"/>
                        </a:rPr>
                        <a:t>u</a:t>
                      </a:r>
                      <a:r>
                        <a:rPr lang="en-US" sz="1000" b="1" spc="5">
                          <a:latin typeface="Calibri"/>
                          <a:ea typeface="Calibri"/>
                          <a:cs typeface="Calibri"/>
                        </a:rPr>
                        <a:t>t</a:t>
                      </a:r>
                      <a:r>
                        <a:rPr lang="en-US" sz="1000" b="1">
                          <a:latin typeface="Calibri"/>
                          <a:ea typeface="Calibri"/>
                          <a:cs typeface="Calibri"/>
                        </a:rPr>
                        <a:t>o</a:t>
                      </a:r>
                      <a:endParaRPr lang="it-IT" sz="800">
                        <a:latin typeface="Calibri"/>
                        <a:ea typeface="Calibri"/>
                        <a:cs typeface="Times New Roman"/>
                      </a:endParaRPr>
                    </a:p>
                    <a:p>
                      <a:pPr marL="156210" marR="142875" algn="ctr">
                        <a:lnSpc>
                          <a:spcPct val="115000"/>
                        </a:lnSpc>
                        <a:spcBef>
                          <a:spcPts val="90"/>
                        </a:spcBef>
                        <a:spcAft>
                          <a:spcPts val="0"/>
                        </a:spcAft>
                      </a:pPr>
                      <a:r>
                        <a:rPr lang="en-US" sz="1000" b="1">
                          <a:latin typeface="Calibri"/>
                          <a:ea typeface="Calibri"/>
                          <a:cs typeface="Calibri"/>
                        </a:rPr>
                        <a:t>Previs</a:t>
                      </a:r>
                      <a:r>
                        <a:rPr lang="en-US" sz="1000" b="1" spc="5">
                          <a:latin typeface="Calibri"/>
                          <a:ea typeface="Calibri"/>
                          <a:cs typeface="Calibri"/>
                        </a:rPr>
                        <a:t>t</a:t>
                      </a:r>
                      <a:r>
                        <a:rPr lang="en-US" sz="1000" b="1">
                          <a:latin typeface="Calibri"/>
                          <a:ea typeface="Calibri"/>
                          <a:cs typeface="Calibri"/>
                        </a:rPr>
                        <a:t>o</a:t>
                      </a:r>
                      <a:endParaRPr lang="it-IT" sz="8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0520">
                <a:tc>
                  <a:txBody>
                    <a:bodyPr/>
                    <a:lstStyle/>
                    <a:p>
                      <a:pPr marR="2540" algn="r">
                        <a:lnSpc>
                          <a:spcPct val="115000"/>
                        </a:lnSpc>
                        <a:spcAft>
                          <a:spcPts val="0"/>
                        </a:spcAft>
                      </a:pPr>
                      <a:r>
                        <a:rPr lang="en-US" sz="1000" dirty="0">
                          <a:latin typeface="Calibri"/>
                          <a:ea typeface="Calibri"/>
                          <a:cs typeface="Calibri"/>
                        </a:rPr>
                        <a:t>1</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dirty="0">
                          <a:latin typeface="Calibri"/>
                          <a:ea typeface="Calibri"/>
                          <a:cs typeface="Calibri"/>
                        </a:rPr>
                        <a:t>BRA</a:t>
                      </a:r>
                      <a:r>
                        <a:rPr lang="en-US" sz="1000" spc="-5" dirty="0">
                          <a:latin typeface="Calibri"/>
                          <a:ea typeface="Calibri"/>
                          <a:cs typeface="Calibri"/>
                        </a:rPr>
                        <a:t>C</a:t>
                      </a:r>
                      <a:r>
                        <a:rPr lang="en-US" sz="1000" dirty="0">
                          <a:latin typeface="Calibri"/>
                          <a:ea typeface="Calibri"/>
                          <a:cs typeface="Calibri"/>
                        </a:rPr>
                        <a:t>CO A</a:t>
                      </a:r>
                      <a:r>
                        <a:rPr lang="en-US" sz="1000" spc="-5" dirty="0">
                          <a:latin typeface="Calibri"/>
                          <a:ea typeface="Calibri"/>
                          <a:cs typeface="Calibri"/>
                        </a:rPr>
                        <a:t>ng</a:t>
                      </a:r>
                      <a:r>
                        <a:rPr lang="en-US" sz="1000" dirty="0">
                          <a:latin typeface="Calibri"/>
                          <a:ea typeface="Calibri"/>
                          <a:cs typeface="Calibri"/>
                        </a:rPr>
                        <a:t>ela</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1935">
                        <a:lnSpc>
                          <a:spcPct val="115000"/>
                        </a:lnSpc>
                        <a:spcAft>
                          <a:spcPts val="0"/>
                        </a:spcAft>
                      </a:pPr>
                      <a:r>
                        <a:rPr lang="en-US" sz="1000" spc="5">
                          <a:latin typeface="Calibri"/>
                          <a:ea typeface="Calibri"/>
                          <a:cs typeface="Calibri"/>
                        </a:rPr>
                        <a:t>2010</a:t>
                      </a:r>
                      <a:r>
                        <a:rPr lang="en-US" sz="1000">
                          <a:latin typeface="Calibri"/>
                          <a:ea typeface="Calibri"/>
                          <a:cs typeface="Calibri"/>
                        </a:rPr>
                        <a:t>T</a:t>
                      </a:r>
                      <a:r>
                        <a:rPr lang="en-US" sz="1000" spc="5">
                          <a:latin typeface="Calibri"/>
                          <a:ea typeface="Calibri"/>
                          <a:cs typeface="Calibri"/>
                        </a:rPr>
                        <a:t>P</a:t>
                      </a:r>
                      <a:r>
                        <a:rPr lang="en-US" sz="1000">
                          <a:latin typeface="Calibri"/>
                          <a:ea typeface="Calibri"/>
                          <a:cs typeface="Calibri"/>
                        </a:rPr>
                        <a:t>SC</a:t>
                      </a:r>
                      <a:r>
                        <a:rPr lang="en-US" sz="1000" spc="-5">
                          <a:latin typeface="Calibri"/>
                          <a:ea typeface="Calibri"/>
                          <a:cs typeface="Calibri"/>
                        </a:rPr>
                        <a:t>S</a:t>
                      </a:r>
                      <a:r>
                        <a:rPr lang="en-US" sz="1000">
                          <a:latin typeface="Calibri"/>
                          <a:ea typeface="Calibri"/>
                          <a:cs typeface="Calibri"/>
                        </a:rPr>
                        <a:t>P</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a:latin typeface="Calibri"/>
                          <a:ea typeface="Calibri"/>
                          <a:cs typeface="Calibri"/>
                        </a:rPr>
                        <a:t>U</a:t>
                      </a:r>
                      <a:r>
                        <a:rPr lang="en-US" sz="1000" spc="-5">
                          <a:latin typeface="Calibri"/>
                          <a:ea typeface="Calibri"/>
                          <a:cs typeface="Calibri"/>
                        </a:rPr>
                        <a:t>n</a:t>
                      </a:r>
                      <a:r>
                        <a:rPr lang="en-US" sz="1000">
                          <a:latin typeface="Calibri"/>
                          <a:ea typeface="Calibri"/>
                          <a:cs typeface="Calibri"/>
                        </a:rPr>
                        <a:t>iv</a:t>
                      </a:r>
                      <a:r>
                        <a:rPr lang="en-US" sz="1000" spc="5">
                          <a:latin typeface="Calibri"/>
                          <a:ea typeface="Calibri"/>
                          <a:cs typeface="Calibri"/>
                        </a:rPr>
                        <a:t>e</a:t>
                      </a:r>
                      <a:r>
                        <a:rPr lang="en-US" sz="1000">
                          <a:latin typeface="Calibri"/>
                          <a:ea typeface="Calibri"/>
                          <a:cs typeface="Calibri"/>
                        </a:rPr>
                        <a:t>rsità de</a:t>
                      </a:r>
                      <a:r>
                        <a:rPr lang="en-US" sz="1000" spc="-5">
                          <a:latin typeface="Calibri"/>
                          <a:ea typeface="Calibri"/>
                          <a:cs typeface="Calibri"/>
                        </a:rPr>
                        <a:t>g</a:t>
                      </a:r>
                      <a:r>
                        <a:rPr lang="en-US" sz="1000">
                          <a:latin typeface="Calibri"/>
                          <a:ea typeface="Calibri"/>
                          <a:cs typeface="Calibri"/>
                        </a:rPr>
                        <a:t>li Stu</a:t>
                      </a:r>
                      <a:r>
                        <a:rPr lang="en-US" sz="1000" spc="-5">
                          <a:latin typeface="Calibri"/>
                          <a:ea typeface="Calibri"/>
                          <a:cs typeface="Calibri"/>
                        </a:rPr>
                        <a:t>d</a:t>
                      </a:r>
                      <a:r>
                        <a:rPr lang="en-US" sz="1000">
                          <a:latin typeface="Calibri"/>
                          <a:ea typeface="Calibri"/>
                          <a:cs typeface="Calibri"/>
                        </a:rPr>
                        <a:t>i di</a:t>
                      </a:r>
                      <a:r>
                        <a:rPr lang="en-US" sz="1000" spc="-5">
                          <a:latin typeface="Calibri"/>
                          <a:ea typeface="Calibri"/>
                          <a:cs typeface="Calibri"/>
                        </a:rPr>
                        <a:t> </a:t>
                      </a:r>
                      <a:r>
                        <a:rPr lang="en-US" sz="1000" spc="5">
                          <a:latin typeface="Calibri"/>
                          <a:ea typeface="Calibri"/>
                          <a:cs typeface="Calibri"/>
                        </a:rPr>
                        <a:t>M</a:t>
                      </a:r>
                      <a:r>
                        <a:rPr lang="en-US" sz="1000">
                          <a:latin typeface="Calibri"/>
                          <a:ea typeface="Calibri"/>
                          <a:cs typeface="Calibri"/>
                        </a:rPr>
                        <a:t>ILA</a:t>
                      </a:r>
                      <a:r>
                        <a:rPr lang="en-US" sz="1000" spc="-5">
                          <a:latin typeface="Calibri"/>
                          <a:ea typeface="Calibri"/>
                          <a:cs typeface="Calibri"/>
                        </a:rPr>
                        <a:t>N</a:t>
                      </a:r>
                      <a:r>
                        <a:rPr lang="en-US" sz="1000">
                          <a:latin typeface="Calibri"/>
                          <a:ea typeface="Calibri"/>
                          <a:cs typeface="Calibri"/>
                        </a:rPr>
                        <a:t>O</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a:latin typeface="Calibri"/>
                          <a:ea typeface="Calibri"/>
                          <a:cs typeface="Calibri"/>
                        </a:rPr>
                        <a:t>1</a:t>
                      </a:r>
                      <a:r>
                        <a:rPr lang="en-US" sz="1000">
                          <a:latin typeface="Calibri"/>
                          <a:ea typeface="Calibri"/>
                          <a:cs typeface="Calibri"/>
                        </a:rPr>
                        <a:t>.3</a:t>
                      </a:r>
                      <a:r>
                        <a:rPr lang="en-US" sz="1000" spc="5">
                          <a:latin typeface="Calibri"/>
                          <a:ea typeface="Calibri"/>
                          <a:cs typeface="Calibri"/>
                        </a:rPr>
                        <a:t>97</a:t>
                      </a:r>
                      <a:r>
                        <a:rPr lang="en-US" sz="1000">
                          <a:latin typeface="Calibri"/>
                          <a:ea typeface="Calibri"/>
                          <a:cs typeface="Calibri"/>
                        </a:rPr>
                        <a:t>.0</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0220">
                        <a:lnSpc>
                          <a:spcPct val="115000"/>
                        </a:lnSpc>
                        <a:spcAft>
                          <a:spcPts val="0"/>
                        </a:spcAft>
                      </a:pPr>
                      <a:r>
                        <a:rPr lang="en-US" sz="1000" spc="5">
                          <a:latin typeface="Calibri"/>
                          <a:ea typeface="Calibri"/>
                          <a:cs typeface="Calibri"/>
                        </a:rPr>
                        <a:t>977</a:t>
                      </a:r>
                      <a:r>
                        <a:rPr lang="en-US" sz="1000">
                          <a:latin typeface="Calibri"/>
                          <a:ea typeface="Calibri"/>
                          <a:cs typeface="Calibri"/>
                        </a:rPr>
                        <a:t>.9</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R="2540" algn="r">
                        <a:lnSpc>
                          <a:spcPct val="115000"/>
                        </a:lnSpc>
                        <a:spcAft>
                          <a:spcPts val="0"/>
                        </a:spcAft>
                      </a:pPr>
                      <a:r>
                        <a:rPr lang="en-US" sz="1000">
                          <a:latin typeface="Calibri"/>
                          <a:ea typeface="Calibri"/>
                          <a:cs typeface="Calibri"/>
                        </a:rPr>
                        <a:t>2</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dirty="0">
                          <a:latin typeface="Calibri"/>
                          <a:ea typeface="Calibri"/>
                          <a:cs typeface="Calibri"/>
                        </a:rPr>
                        <a:t>C</a:t>
                      </a:r>
                      <a:r>
                        <a:rPr lang="en-US" sz="1000" spc="-5" dirty="0">
                          <a:latin typeface="Calibri"/>
                          <a:ea typeface="Calibri"/>
                          <a:cs typeface="Calibri"/>
                        </a:rPr>
                        <a:t>A</a:t>
                      </a:r>
                      <a:r>
                        <a:rPr lang="en-US" sz="1000" dirty="0">
                          <a:latin typeface="Calibri"/>
                          <a:ea typeface="Calibri"/>
                          <a:cs typeface="Calibri"/>
                        </a:rPr>
                        <a:t>S</a:t>
                      </a:r>
                      <a:r>
                        <a:rPr lang="en-US" sz="1000" spc="-5" dirty="0">
                          <a:latin typeface="Calibri"/>
                          <a:ea typeface="Calibri"/>
                          <a:cs typeface="Calibri"/>
                        </a:rPr>
                        <a:t>A</a:t>
                      </a:r>
                      <a:r>
                        <a:rPr lang="en-US" sz="1000" dirty="0">
                          <a:latin typeface="Calibri"/>
                          <a:ea typeface="Calibri"/>
                          <a:cs typeface="Calibri"/>
                        </a:rPr>
                        <a:t>TI </a:t>
                      </a:r>
                      <a:r>
                        <a:rPr lang="en-US" sz="1000" dirty="0" err="1">
                          <a:latin typeface="Calibri"/>
                          <a:ea typeface="Calibri"/>
                          <a:cs typeface="Calibri"/>
                        </a:rPr>
                        <a:t>Gi</a:t>
                      </a:r>
                      <a:r>
                        <a:rPr lang="en-US" sz="1000" spc="-5" dirty="0" err="1">
                          <a:latin typeface="Calibri"/>
                          <a:ea typeface="Calibri"/>
                          <a:cs typeface="Calibri"/>
                        </a:rPr>
                        <a:t>u</a:t>
                      </a:r>
                      <a:r>
                        <a:rPr lang="en-US" sz="1000" dirty="0" err="1">
                          <a:latin typeface="Calibri"/>
                          <a:ea typeface="Calibri"/>
                          <a:cs typeface="Calibri"/>
                        </a:rPr>
                        <a:t>lio</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7175">
                        <a:lnSpc>
                          <a:spcPct val="115000"/>
                        </a:lnSpc>
                        <a:spcAft>
                          <a:spcPts val="0"/>
                        </a:spcAft>
                      </a:pPr>
                      <a:r>
                        <a:rPr lang="en-US" sz="1000" spc="5">
                          <a:latin typeface="Calibri"/>
                          <a:ea typeface="Calibri"/>
                          <a:cs typeface="Calibri"/>
                        </a:rPr>
                        <a:t>2010LL</a:t>
                      </a:r>
                      <a:r>
                        <a:rPr lang="en-US" sz="1000">
                          <a:latin typeface="Calibri"/>
                          <a:ea typeface="Calibri"/>
                          <a:cs typeface="Calibri"/>
                        </a:rPr>
                        <a:t>KJBX</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a:latin typeface="Calibri"/>
                          <a:ea typeface="Calibri"/>
                          <a:cs typeface="Calibri"/>
                        </a:rPr>
                        <a:t>U</a:t>
                      </a:r>
                      <a:r>
                        <a:rPr lang="en-US" sz="1000" spc="-5">
                          <a:latin typeface="Calibri"/>
                          <a:ea typeface="Calibri"/>
                          <a:cs typeface="Calibri"/>
                        </a:rPr>
                        <a:t>n</a:t>
                      </a:r>
                      <a:r>
                        <a:rPr lang="en-US" sz="1000">
                          <a:latin typeface="Calibri"/>
                          <a:ea typeface="Calibri"/>
                          <a:cs typeface="Calibri"/>
                        </a:rPr>
                        <a:t>iv</a:t>
                      </a:r>
                      <a:r>
                        <a:rPr lang="en-US" sz="1000" spc="5">
                          <a:latin typeface="Calibri"/>
                          <a:ea typeface="Calibri"/>
                          <a:cs typeface="Calibri"/>
                        </a:rPr>
                        <a:t>e</a:t>
                      </a:r>
                      <a:r>
                        <a:rPr lang="en-US" sz="1000">
                          <a:latin typeface="Calibri"/>
                          <a:ea typeface="Calibri"/>
                          <a:cs typeface="Calibri"/>
                        </a:rPr>
                        <a:t>rsità de</a:t>
                      </a:r>
                      <a:r>
                        <a:rPr lang="en-US" sz="1000" spc="-5">
                          <a:latin typeface="Calibri"/>
                          <a:ea typeface="Calibri"/>
                          <a:cs typeface="Calibri"/>
                        </a:rPr>
                        <a:t>g</a:t>
                      </a:r>
                      <a:r>
                        <a:rPr lang="en-US" sz="1000">
                          <a:latin typeface="Calibri"/>
                          <a:ea typeface="Calibri"/>
                          <a:cs typeface="Calibri"/>
                        </a:rPr>
                        <a:t>li Stu</a:t>
                      </a:r>
                      <a:r>
                        <a:rPr lang="en-US" sz="1000" spc="-5">
                          <a:latin typeface="Calibri"/>
                          <a:ea typeface="Calibri"/>
                          <a:cs typeface="Calibri"/>
                        </a:rPr>
                        <a:t>d</a:t>
                      </a:r>
                      <a:r>
                        <a:rPr lang="en-US" sz="1000">
                          <a:latin typeface="Calibri"/>
                          <a:ea typeface="Calibri"/>
                          <a:cs typeface="Calibri"/>
                        </a:rPr>
                        <a:t>i I</a:t>
                      </a:r>
                      <a:r>
                        <a:rPr lang="en-US" sz="1000" spc="-5">
                          <a:latin typeface="Calibri"/>
                          <a:ea typeface="Calibri"/>
                          <a:cs typeface="Calibri"/>
                        </a:rPr>
                        <a:t>N</a:t>
                      </a:r>
                      <a:r>
                        <a:rPr lang="en-US" sz="1000">
                          <a:latin typeface="Calibri"/>
                          <a:ea typeface="Calibri"/>
                          <a:cs typeface="Calibri"/>
                        </a:rPr>
                        <a:t>S</a:t>
                      </a:r>
                      <a:r>
                        <a:rPr lang="en-US" sz="1000" spc="-5">
                          <a:latin typeface="Calibri"/>
                          <a:ea typeface="Calibri"/>
                          <a:cs typeface="Calibri"/>
                        </a:rPr>
                        <a:t>U</a:t>
                      </a:r>
                      <a:r>
                        <a:rPr lang="en-US" sz="1000">
                          <a:latin typeface="Calibri"/>
                          <a:ea typeface="Calibri"/>
                          <a:cs typeface="Calibri"/>
                        </a:rPr>
                        <a:t>BRIA</a:t>
                      </a:r>
                      <a:r>
                        <a:rPr lang="en-US" sz="1000" spc="-5">
                          <a:latin typeface="Calibri"/>
                          <a:ea typeface="Calibri"/>
                          <a:cs typeface="Calibri"/>
                        </a:rPr>
                        <a:t> </a:t>
                      </a:r>
                      <a:r>
                        <a:rPr lang="en-US" sz="1000">
                          <a:latin typeface="Calibri"/>
                          <a:ea typeface="Calibri"/>
                          <a:cs typeface="Calibri"/>
                        </a:rPr>
                        <a:t>Varese-C</a:t>
                      </a:r>
                      <a:r>
                        <a:rPr lang="en-US" sz="1000" spc="5">
                          <a:latin typeface="Calibri"/>
                          <a:ea typeface="Calibri"/>
                          <a:cs typeface="Calibri"/>
                        </a:rPr>
                        <a:t>om</a:t>
                      </a:r>
                      <a:r>
                        <a:rPr lang="en-US" sz="1000">
                          <a:latin typeface="Calibri"/>
                          <a:ea typeface="Calibri"/>
                          <a:cs typeface="Calibri"/>
                        </a:rPr>
                        <a:t>o</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a:latin typeface="Calibri"/>
                          <a:ea typeface="Calibri"/>
                          <a:cs typeface="Calibri"/>
                        </a:rPr>
                        <a:t>1</a:t>
                      </a:r>
                      <a:r>
                        <a:rPr lang="en-US" sz="1000">
                          <a:latin typeface="Calibri"/>
                          <a:ea typeface="Calibri"/>
                          <a:cs typeface="Calibri"/>
                        </a:rPr>
                        <a:t>.3</a:t>
                      </a:r>
                      <a:r>
                        <a:rPr lang="en-US" sz="1000" spc="5">
                          <a:latin typeface="Calibri"/>
                          <a:ea typeface="Calibri"/>
                          <a:cs typeface="Calibri"/>
                        </a:rPr>
                        <a:t>83</a:t>
                      </a:r>
                      <a:r>
                        <a:rPr lang="en-US" sz="1000">
                          <a:latin typeface="Calibri"/>
                          <a:ea typeface="Calibri"/>
                          <a:cs typeface="Calibri"/>
                        </a:rPr>
                        <a:t>.0</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0220">
                        <a:lnSpc>
                          <a:spcPct val="115000"/>
                        </a:lnSpc>
                        <a:spcAft>
                          <a:spcPts val="0"/>
                        </a:spcAft>
                      </a:pPr>
                      <a:r>
                        <a:rPr lang="en-US" sz="1000" spc="5">
                          <a:latin typeface="Calibri"/>
                          <a:ea typeface="Calibri"/>
                          <a:cs typeface="Calibri"/>
                        </a:rPr>
                        <a:t>968</a:t>
                      </a:r>
                      <a:r>
                        <a:rPr lang="en-US" sz="1000">
                          <a:latin typeface="Calibri"/>
                          <a:ea typeface="Calibri"/>
                          <a:cs typeface="Calibri"/>
                        </a:rPr>
                        <a:t>.1</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R="2540" algn="r">
                        <a:lnSpc>
                          <a:spcPct val="115000"/>
                        </a:lnSpc>
                        <a:spcAft>
                          <a:spcPts val="0"/>
                        </a:spcAft>
                      </a:pPr>
                      <a:r>
                        <a:rPr lang="en-US" sz="1000">
                          <a:latin typeface="Calibri"/>
                          <a:ea typeface="Calibri"/>
                          <a:cs typeface="Calibri"/>
                        </a:rPr>
                        <a:t>3</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dirty="0">
                          <a:latin typeface="Calibri"/>
                          <a:ea typeface="Calibri"/>
                          <a:cs typeface="Calibri"/>
                        </a:rPr>
                        <a:t>CIMATTI A</a:t>
                      </a:r>
                      <a:r>
                        <a:rPr lang="en-US" sz="1000" spc="-5" dirty="0">
                          <a:latin typeface="Calibri"/>
                          <a:ea typeface="Calibri"/>
                          <a:cs typeface="Calibri"/>
                        </a:rPr>
                        <a:t>nd</a:t>
                      </a:r>
                      <a:r>
                        <a:rPr lang="en-US" sz="1000" dirty="0">
                          <a:latin typeface="Calibri"/>
                          <a:ea typeface="Calibri"/>
                          <a:cs typeface="Calibri"/>
                        </a:rPr>
                        <a:t>rea</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9075">
                        <a:lnSpc>
                          <a:spcPct val="115000"/>
                        </a:lnSpc>
                        <a:spcAft>
                          <a:spcPts val="0"/>
                        </a:spcAft>
                      </a:pPr>
                      <a:r>
                        <a:rPr lang="en-US" sz="1000" spc="5" dirty="0">
                          <a:latin typeface="Calibri"/>
                          <a:ea typeface="Calibri"/>
                          <a:cs typeface="Calibri"/>
                        </a:rPr>
                        <a:t>2010</a:t>
                      </a:r>
                      <a:r>
                        <a:rPr lang="en-US" sz="1000" spc="-5" dirty="0">
                          <a:latin typeface="Calibri"/>
                          <a:ea typeface="Calibri"/>
                          <a:cs typeface="Calibri"/>
                        </a:rPr>
                        <a:t>NH</a:t>
                      </a:r>
                      <a:r>
                        <a:rPr lang="en-US" sz="1000" dirty="0">
                          <a:latin typeface="Calibri"/>
                          <a:ea typeface="Calibri"/>
                          <a:cs typeface="Calibri"/>
                        </a:rPr>
                        <a:t>B</a:t>
                      </a:r>
                      <a:r>
                        <a:rPr lang="en-US" sz="1000" spc="-5" dirty="0">
                          <a:latin typeface="Calibri"/>
                          <a:ea typeface="Calibri"/>
                          <a:cs typeface="Calibri"/>
                        </a:rPr>
                        <a:t>S</a:t>
                      </a:r>
                      <a:r>
                        <a:rPr lang="en-US" sz="1000" dirty="0">
                          <a:latin typeface="Calibri"/>
                          <a:ea typeface="Calibri"/>
                          <a:cs typeface="Calibri"/>
                        </a:rPr>
                        <a:t>BE</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a:latin typeface="Calibri"/>
                          <a:ea typeface="Calibri"/>
                          <a:cs typeface="Calibri"/>
                        </a:rPr>
                        <a:t>U</a:t>
                      </a:r>
                      <a:r>
                        <a:rPr lang="en-US" sz="1000" spc="-5">
                          <a:latin typeface="Calibri"/>
                          <a:ea typeface="Calibri"/>
                          <a:cs typeface="Calibri"/>
                        </a:rPr>
                        <a:t>n</a:t>
                      </a:r>
                      <a:r>
                        <a:rPr lang="en-US" sz="1000">
                          <a:latin typeface="Calibri"/>
                          <a:ea typeface="Calibri"/>
                          <a:cs typeface="Calibri"/>
                        </a:rPr>
                        <a:t>iv</a:t>
                      </a:r>
                      <a:r>
                        <a:rPr lang="en-US" sz="1000" spc="5">
                          <a:latin typeface="Calibri"/>
                          <a:ea typeface="Calibri"/>
                          <a:cs typeface="Calibri"/>
                        </a:rPr>
                        <a:t>e</a:t>
                      </a:r>
                      <a:r>
                        <a:rPr lang="en-US" sz="1000">
                          <a:latin typeface="Calibri"/>
                          <a:ea typeface="Calibri"/>
                          <a:cs typeface="Calibri"/>
                        </a:rPr>
                        <a:t>rsità de</a:t>
                      </a:r>
                      <a:r>
                        <a:rPr lang="en-US" sz="1000" spc="-5">
                          <a:latin typeface="Calibri"/>
                          <a:ea typeface="Calibri"/>
                          <a:cs typeface="Calibri"/>
                        </a:rPr>
                        <a:t>g</a:t>
                      </a:r>
                      <a:r>
                        <a:rPr lang="en-US" sz="1000">
                          <a:latin typeface="Calibri"/>
                          <a:ea typeface="Calibri"/>
                          <a:cs typeface="Calibri"/>
                        </a:rPr>
                        <a:t>li Stu</a:t>
                      </a:r>
                      <a:r>
                        <a:rPr lang="en-US" sz="1000" spc="-5">
                          <a:latin typeface="Calibri"/>
                          <a:ea typeface="Calibri"/>
                          <a:cs typeface="Calibri"/>
                        </a:rPr>
                        <a:t>d</a:t>
                      </a:r>
                      <a:r>
                        <a:rPr lang="en-US" sz="1000">
                          <a:latin typeface="Calibri"/>
                          <a:ea typeface="Calibri"/>
                          <a:cs typeface="Calibri"/>
                        </a:rPr>
                        <a:t>i di</a:t>
                      </a:r>
                      <a:r>
                        <a:rPr lang="en-US" sz="1000" spc="-5">
                          <a:latin typeface="Calibri"/>
                          <a:ea typeface="Calibri"/>
                          <a:cs typeface="Calibri"/>
                        </a:rPr>
                        <a:t> </a:t>
                      </a:r>
                      <a:r>
                        <a:rPr lang="en-US" sz="1000">
                          <a:latin typeface="Calibri"/>
                          <a:ea typeface="Calibri"/>
                          <a:cs typeface="Calibri"/>
                        </a:rPr>
                        <a:t>BO</a:t>
                      </a:r>
                      <a:r>
                        <a:rPr lang="en-US" sz="1000" spc="5">
                          <a:latin typeface="Calibri"/>
                          <a:ea typeface="Calibri"/>
                          <a:cs typeface="Calibri"/>
                        </a:rPr>
                        <a:t>L</a:t>
                      </a:r>
                      <a:r>
                        <a:rPr lang="en-US" sz="1000">
                          <a:latin typeface="Calibri"/>
                          <a:ea typeface="Calibri"/>
                          <a:cs typeface="Calibri"/>
                        </a:rPr>
                        <a:t>OG</a:t>
                      </a:r>
                      <a:r>
                        <a:rPr lang="en-US" sz="1000" spc="-5">
                          <a:latin typeface="Calibri"/>
                          <a:ea typeface="Calibri"/>
                          <a:cs typeface="Calibri"/>
                        </a:rPr>
                        <a:t>N</a:t>
                      </a:r>
                      <a:r>
                        <a:rPr lang="en-US" sz="1000">
                          <a:latin typeface="Calibri"/>
                          <a:ea typeface="Calibri"/>
                          <a:cs typeface="Calibri"/>
                        </a:rPr>
                        <a:t>A</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a:latin typeface="Calibri"/>
                          <a:ea typeface="Calibri"/>
                          <a:cs typeface="Calibri"/>
                        </a:rPr>
                        <a:t>1</a:t>
                      </a:r>
                      <a:r>
                        <a:rPr lang="en-US" sz="1000">
                          <a:latin typeface="Calibri"/>
                          <a:ea typeface="Calibri"/>
                          <a:cs typeface="Calibri"/>
                        </a:rPr>
                        <a:t>.2</a:t>
                      </a:r>
                      <a:r>
                        <a:rPr lang="en-US" sz="1000" spc="5">
                          <a:latin typeface="Calibri"/>
                          <a:ea typeface="Calibri"/>
                          <a:cs typeface="Calibri"/>
                        </a:rPr>
                        <a:t>00</a:t>
                      </a:r>
                      <a:r>
                        <a:rPr lang="en-US" sz="1000">
                          <a:latin typeface="Calibri"/>
                          <a:ea typeface="Calibri"/>
                          <a:cs typeface="Calibri"/>
                        </a:rPr>
                        <a:t>.0</a:t>
                      </a:r>
                      <a:r>
                        <a:rPr lang="en-US" sz="1000" spc="5">
                          <a:latin typeface="Calibri"/>
                          <a:ea typeface="Calibri"/>
                          <a:cs typeface="Calibri"/>
                        </a:rPr>
                        <a:t>5</a:t>
                      </a:r>
                      <a:r>
                        <a:rPr lang="en-US" sz="1000">
                          <a:latin typeface="Calibri"/>
                          <a:ea typeface="Calibri"/>
                          <a:cs typeface="Calibri"/>
                        </a:rPr>
                        <a:t>7</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0220">
                        <a:lnSpc>
                          <a:spcPct val="115000"/>
                        </a:lnSpc>
                        <a:spcAft>
                          <a:spcPts val="0"/>
                        </a:spcAft>
                      </a:pPr>
                      <a:r>
                        <a:rPr lang="en-US" sz="1000" spc="5">
                          <a:latin typeface="Calibri"/>
                          <a:ea typeface="Calibri"/>
                          <a:cs typeface="Calibri"/>
                        </a:rPr>
                        <a:t>840</a:t>
                      </a:r>
                      <a:r>
                        <a:rPr lang="en-US" sz="1000">
                          <a:latin typeface="Calibri"/>
                          <a:ea typeface="Calibri"/>
                          <a:cs typeface="Calibri"/>
                        </a:rPr>
                        <a:t>.0</a:t>
                      </a:r>
                      <a:r>
                        <a:rPr lang="en-US" sz="1000" spc="5">
                          <a:latin typeface="Calibri"/>
                          <a:ea typeface="Calibri"/>
                          <a:cs typeface="Calibri"/>
                        </a:rPr>
                        <a:t>4</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R="2540" algn="r">
                        <a:lnSpc>
                          <a:spcPct val="115000"/>
                        </a:lnSpc>
                        <a:spcAft>
                          <a:spcPts val="0"/>
                        </a:spcAft>
                      </a:pPr>
                      <a:r>
                        <a:rPr lang="en-US" sz="1000">
                          <a:latin typeface="Calibri"/>
                          <a:ea typeface="Calibri"/>
                          <a:cs typeface="Calibri"/>
                        </a:rPr>
                        <a:t>4</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spc="5">
                          <a:latin typeface="Calibri"/>
                          <a:ea typeface="Calibri"/>
                          <a:cs typeface="Calibri"/>
                        </a:rPr>
                        <a:t>D</a:t>
                      </a:r>
                      <a:r>
                        <a:rPr lang="en-US" sz="1000">
                          <a:latin typeface="Calibri"/>
                          <a:ea typeface="Calibri"/>
                          <a:cs typeface="Calibri"/>
                        </a:rPr>
                        <a:t>EL</a:t>
                      </a:r>
                      <a:r>
                        <a:rPr lang="en-US" sz="1000" spc="5">
                          <a:latin typeface="Calibri"/>
                          <a:ea typeface="Calibri"/>
                          <a:cs typeface="Calibri"/>
                        </a:rPr>
                        <a:t> </a:t>
                      </a:r>
                      <a:r>
                        <a:rPr lang="en-US" sz="1000">
                          <a:latin typeface="Calibri"/>
                          <a:ea typeface="Calibri"/>
                          <a:cs typeface="Calibri"/>
                        </a:rPr>
                        <a:t>GUER</a:t>
                      </a:r>
                      <a:r>
                        <a:rPr lang="en-US" sz="1000" spc="5">
                          <a:latin typeface="Calibri"/>
                          <a:ea typeface="Calibri"/>
                          <a:cs typeface="Calibri"/>
                        </a:rPr>
                        <a:t>R</a:t>
                      </a:r>
                      <a:r>
                        <a:rPr lang="en-US" sz="1000">
                          <a:latin typeface="Calibri"/>
                          <a:ea typeface="Calibri"/>
                          <a:cs typeface="Calibri"/>
                        </a:rPr>
                        <a:t>A </a:t>
                      </a:r>
                      <a:r>
                        <a:rPr lang="en-US" sz="1000" spc="-5">
                          <a:latin typeface="Calibri"/>
                          <a:ea typeface="Calibri"/>
                          <a:cs typeface="Calibri"/>
                        </a:rPr>
                        <a:t>A</a:t>
                      </a:r>
                      <a:r>
                        <a:rPr lang="en-US" sz="1000">
                          <a:latin typeface="Calibri"/>
                          <a:ea typeface="Calibri"/>
                          <a:cs typeface="Calibri"/>
                        </a:rPr>
                        <a:t>l</a:t>
                      </a:r>
                      <a:r>
                        <a:rPr lang="en-US" sz="1000" spc="-5">
                          <a:latin typeface="Calibri"/>
                          <a:ea typeface="Calibri"/>
                          <a:cs typeface="Calibri"/>
                        </a:rPr>
                        <a:t>b</a:t>
                      </a:r>
                      <a:r>
                        <a:rPr lang="en-US" sz="1000">
                          <a:latin typeface="Calibri"/>
                          <a:ea typeface="Calibri"/>
                          <a:cs typeface="Calibri"/>
                        </a:rPr>
                        <a:t>erto</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9235">
                        <a:lnSpc>
                          <a:spcPct val="115000"/>
                        </a:lnSpc>
                        <a:spcAft>
                          <a:spcPts val="0"/>
                        </a:spcAft>
                      </a:pPr>
                      <a:r>
                        <a:rPr lang="en-US" sz="1000" spc="5" dirty="0">
                          <a:latin typeface="Calibri"/>
                          <a:ea typeface="Calibri"/>
                          <a:cs typeface="Calibri"/>
                        </a:rPr>
                        <a:t>2010P98</a:t>
                      </a:r>
                      <a:r>
                        <a:rPr lang="en-US" sz="1000" dirty="0">
                          <a:latin typeface="Calibri"/>
                          <a:ea typeface="Calibri"/>
                          <a:cs typeface="Calibri"/>
                        </a:rPr>
                        <a:t>A</a:t>
                      </a:r>
                      <a:r>
                        <a:rPr lang="en-US" sz="1000" spc="5" dirty="0">
                          <a:latin typeface="Calibri"/>
                          <a:ea typeface="Calibri"/>
                          <a:cs typeface="Calibri"/>
                        </a:rPr>
                        <a:t>75</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dirty="0" err="1">
                          <a:latin typeface="Calibri"/>
                          <a:ea typeface="Calibri"/>
                          <a:cs typeface="Calibri"/>
                        </a:rPr>
                        <a:t>U</a:t>
                      </a:r>
                      <a:r>
                        <a:rPr lang="en-US" sz="1000" spc="-5" dirty="0" err="1">
                          <a:latin typeface="Calibri"/>
                          <a:ea typeface="Calibri"/>
                          <a:cs typeface="Calibri"/>
                        </a:rPr>
                        <a:t>n</a:t>
                      </a:r>
                      <a:r>
                        <a:rPr lang="en-US" sz="1000" dirty="0" err="1">
                          <a:latin typeface="Calibri"/>
                          <a:ea typeface="Calibri"/>
                          <a:cs typeface="Calibri"/>
                        </a:rPr>
                        <a:t>iv</a:t>
                      </a:r>
                      <a:r>
                        <a:rPr lang="en-US" sz="1000" spc="5" dirty="0" err="1">
                          <a:latin typeface="Calibri"/>
                          <a:ea typeface="Calibri"/>
                          <a:cs typeface="Calibri"/>
                        </a:rPr>
                        <a:t>e</a:t>
                      </a:r>
                      <a:r>
                        <a:rPr lang="en-US" sz="1000" dirty="0" err="1">
                          <a:latin typeface="Calibri"/>
                          <a:ea typeface="Calibri"/>
                          <a:cs typeface="Calibri"/>
                        </a:rPr>
                        <a:t>rsità</a:t>
                      </a:r>
                      <a:r>
                        <a:rPr lang="en-US" sz="1000" dirty="0">
                          <a:latin typeface="Calibri"/>
                          <a:ea typeface="Calibri"/>
                          <a:cs typeface="Calibri"/>
                        </a:rPr>
                        <a:t> </a:t>
                      </a:r>
                      <a:r>
                        <a:rPr lang="en-US" sz="1000" dirty="0" err="1">
                          <a:latin typeface="Calibri"/>
                          <a:ea typeface="Calibri"/>
                          <a:cs typeface="Calibri"/>
                        </a:rPr>
                        <a:t>di</a:t>
                      </a:r>
                      <a:r>
                        <a:rPr lang="en-US" sz="1000" spc="-5" dirty="0">
                          <a:latin typeface="Calibri"/>
                          <a:ea typeface="Calibri"/>
                          <a:cs typeface="Calibri"/>
                        </a:rPr>
                        <a:t> </a:t>
                      </a:r>
                      <a:r>
                        <a:rPr lang="en-US" sz="1000" spc="5" dirty="0">
                          <a:latin typeface="Calibri"/>
                          <a:ea typeface="Calibri"/>
                          <a:cs typeface="Calibri"/>
                        </a:rPr>
                        <a:t>P</a:t>
                      </a:r>
                      <a:r>
                        <a:rPr lang="en-US" sz="1000" dirty="0">
                          <a:latin typeface="Calibri"/>
                          <a:ea typeface="Calibri"/>
                          <a:cs typeface="Calibri"/>
                        </a:rPr>
                        <a:t>I</a:t>
                      </a:r>
                      <a:r>
                        <a:rPr lang="en-US" sz="1000" spc="-5" dirty="0">
                          <a:latin typeface="Calibri"/>
                          <a:ea typeface="Calibri"/>
                          <a:cs typeface="Calibri"/>
                        </a:rPr>
                        <a:t>S</a:t>
                      </a:r>
                      <a:r>
                        <a:rPr lang="en-US" sz="1000" dirty="0">
                          <a:latin typeface="Calibri"/>
                          <a:ea typeface="Calibri"/>
                          <a:cs typeface="Calibri"/>
                        </a:rPr>
                        <a:t>A</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a:latin typeface="Calibri"/>
                          <a:ea typeface="Calibri"/>
                          <a:cs typeface="Calibri"/>
                        </a:rPr>
                        <a:t>1</a:t>
                      </a:r>
                      <a:r>
                        <a:rPr lang="en-US" sz="1000">
                          <a:latin typeface="Calibri"/>
                          <a:ea typeface="Calibri"/>
                          <a:cs typeface="Calibri"/>
                        </a:rPr>
                        <a:t>.3</a:t>
                      </a:r>
                      <a:r>
                        <a:rPr lang="en-US" sz="1000" spc="5">
                          <a:latin typeface="Calibri"/>
                          <a:ea typeface="Calibri"/>
                          <a:cs typeface="Calibri"/>
                        </a:rPr>
                        <a:t>97</a:t>
                      </a:r>
                      <a:r>
                        <a:rPr lang="en-US" sz="1000">
                          <a:latin typeface="Calibri"/>
                          <a:ea typeface="Calibri"/>
                          <a:cs typeface="Calibri"/>
                        </a:rPr>
                        <a:t>.0</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0220">
                        <a:lnSpc>
                          <a:spcPct val="115000"/>
                        </a:lnSpc>
                        <a:spcAft>
                          <a:spcPts val="0"/>
                        </a:spcAft>
                      </a:pPr>
                      <a:r>
                        <a:rPr lang="en-US" sz="1000" spc="5" dirty="0">
                          <a:latin typeface="Calibri"/>
                          <a:ea typeface="Calibri"/>
                          <a:cs typeface="Calibri"/>
                        </a:rPr>
                        <a:t>977</a:t>
                      </a:r>
                      <a:r>
                        <a:rPr lang="en-US" sz="1000" dirty="0">
                          <a:latin typeface="Calibri"/>
                          <a:ea typeface="Calibri"/>
                          <a:cs typeface="Calibri"/>
                        </a:rPr>
                        <a:t>.9</a:t>
                      </a:r>
                      <a:r>
                        <a:rPr lang="en-US" sz="1000" spc="5" dirty="0">
                          <a:latin typeface="Calibri"/>
                          <a:ea typeface="Calibri"/>
                          <a:cs typeface="Calibri"/>
                        </a:rPr>
                        <a:t>0</a:t>
                      </a:r>
                      <a:r>
                        <a:rPr lang="en-US" sz="1000" dirty="0">
                          <a:latin typeface="Calibri"/>
                          <a:ea typeface="Calibri"/>
                          <a:cs typeface="Calibri"/>
                        </a:rPr>
                        <a:t>0</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R="2540" algn="r">
                        <a:lnSpc>
                          <a:spcPct val="115000"/>
                        </a:lnSpc>
                        <a:spcAft>
                          <a:spcPts val="0"/>
                        </a:spcAft>
                      </a:pPr>
                      <a:r>
                        <a:rPr lang="en-US" sz="1000">
                          <a:latin typeface="Calibri"/>
                          <a:ea typeface="Calibri"/>
                          <a:cs typeface="Calibri"/>
                        </a:rPr>
                        <a:t>5</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a:latin typeface="Calibri"/>
                          <a:ea typeface="Calibri"/>
                          <a:cs typeface="Calibri"/>
                        </a:rPr>
                        <a:t>I</a:t>
                      </a:r>
                      <a:r>
                        <a:rPr lang="en-US" sz="1000" spc="-5">
                          <a:latin typeface="Calibri"/>
                          <a:ea typeface="Calibri"/>
                          <a:cs typeface="Calibri"/>
                        </a:rPr>
                        <a:t>A</a:t>
                      </a:r>
                      <a:r>
                        <a:rPr lang="en-US" sz="1000">
                          <a:latin typeface="Calibri"/>
                          <a:ea typeface="Calibri"/>
                          <a:cs typeface="Calibri"/>
                        </a:rPr>
                        <a:t>CO</a:t>
                      </a:r>
                      <a:r>
                        <a:rPr lang="en-US" sz="1000" spc="5">
                          <a:latin typeface="Calibri"/>
                          <a:ea typeface="Calibri"/>
                          <a:cs typeface="Calibri"/>
                        </a:rPr>
                        <a:t>P</a:t>
                      </a:r>
                      <a:r>
                        <a:rPr lang="en-US" sz="1000">
                          <a:latin typeface="Calibri"/>
                          <a:ea typeface="Calibri"/>
                          <a:cs typeface="Calibri"/>
                        </a:rPr>
                        <a:t>I</a:t>
                      </a:r>
                      <a:r>
                        <a:rPr lang="en-US" sz="1000" spc="-5">
                          <a:latin typeface="Calibri"/>
                          <a:ea typeface="Calibri"/>
                          <a:cs typeface="Calibri"/>
                        </a:rPr>
                        <a:t>N</a:t>
                      </a:r>
                      <a:r>
                        <a:rPr lang="en-US" sz="1000">
                          <a:latin typeface="Calibri"/>
                          <a:ea typeface="Calibri"/>
                          <a:cs typeface="Calibri"/>
                        </a:rPr>
                        <a:t>I En</a:t>
                      </a:r>
                      <a:r>
                        <a:rPr lang="en-US" sz="1000" spc="-5">
                          <a:latin typeface="Calibri"/>
                          <a:ea typeface="Calibri"/>
                          <a:cs typeface="Calibri"/>
                        </a:rPr>
                        <a:t>r</a:t>
                      </a:r>
                      <a:r>
                        <a:rPr lang="en-US" sz="1000">
                          <a:latin typeface="Calibri"/>
                          <a:ea typeface="Calibri"/>
                          <a:cs typeface="Calibri"/>
                        </a:rPr>
                        <a:t>ico</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2725">
                        <a:lnSpc>
                          <a:spcPct val="115000"/>
                        </a:lnSpc>
                        <a:spcAft>
                          <a:spcPts val="0"/>
                        </a:spcAft>
                      </a:pPr>
                      <a:r>
                        <a:rPr lang="en-US" sz="1000" spc="5">
                          <a:latin typeface="Calibri"/>
                          <a:ea typeface="Calibri"/>
                          <a:cs typeface="Calibri"/>
                        </a:rPr>
                        <a:t>2010</a:t>
                      </a:r>
                      <a:r>
                        <a:rPr lang="en-US" sz="1000">
                          <a:latin typeface="Calibri"/>
                          <a:ea typeface="Calibri"/>
                          <a:cs typeface="Calibri"/>
                        </a:rPr>
                        <a:t>Z5</a:t>
                      </a:r>
                      <a:r>
                        <a:rPr lang="en-US" sz="1000" spc="5">
                          <a:latin typeface="Calibri"/>
                          <a:ea typeface="Calibri"/>
                          <a:cs typeface="Calibri"/>
                        </a:rPr>
                        <a:t>P</a:t>
                      </a:r>
                      <a:r>
                        <a:rPr lang="en-US" sz="1000">
                          <a:latin typeface="Calibri"/>
                          <a:ea typeface="Calibri"/>
                          <a:cs typeface="Calibri"/>
                        </a:rPr>
                        <a:t>K</a:t>
                      </a:r>
                      <a:r>
                        <a:rPr lang="en-US" sz="1000" spc="5">
                          <a:latin typeface="Calibri"/>
                          <a:ea typeface="Calibri"/>
                          <a:cs typeface="Calibri"/>
                        </a:rPr>
                        <a:t>W</a:t>
                      </a:r>
                      <a:r>
                        <a:rPr lang="en-US" sz="1000">
                          <a:latin typeface="Calibri"/>
                          <a:ea typeface="Calibri"/>
                          <a:cs typeface="Calibri"/>
                        </a:rPr>
                        <a:t>Z</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dirty="0" err="1">
                          <a:latin typeface="Calibri"/>
                          <a:ea typeface="Calibri"/>
                          <a:cs typeface="Calibri"/>
                        </a:rPr>
                        <a:t>U</a:t>
                      </a:r>
                      <a:r>
                        <a:rPr lang="en-US" sz="1000" spc="-5" dirty="0" err="1">
                          <a:latin typeface="Calibri"/>
                          <a:ea typeface="Calibri"/>
                          <a:cs typeface="Calibri"/>
                        </a:rPr>
                        <a:t>n</a:t>
                      </a:r>
                      <a:r>
                        <a:rPr lang="en-US" sz="1000" dirty="0" err="1">
                          <a:latin typeface="Calibri"/>
                          <a:ea typeface="Calibri"/>
                          <a:cs typeface="Calibri"/>
                        </a:rPr>
                        <a:t>iv</a:t>
                      </a:r>
                      <a:r>
                        <a:rPr lang="en-US" sz="1000" spc="5" dirty="0" err="1">
                          <a:latin typeface="Calibri"/>
                          <a:ea typeface="Calibri"/>
                          <a:cs typeface="Calibri"/>
                        </a:rPr>
                        <a:t>e</a:t>
                      </a:r>
                      <a:r>
                        <a:rPr lang="en-US" sz="1000" dirty="0" err="1">
                          <a:latin typeface="Calibri"/>
                          <a:ea typeface="Calibri"/>
                          <a:cs typeface="Calibri"/>
                        </a:rPr>
                        <a:t>rsità</a:t>
                      </a:r>
                      <a:r>
                        <a:rPr lang="en-US" sz="1000" dirty="0">
                          <a:latin typeface="Calibri"/>
                          <a:ea typeface="Calibri"/>
                          <a:cs typeface="Calibri"/>
                        </a:rPr>
                        <a:t> </a:t>
                      </a:r>
                      <a:r>
                        <a:rPr lang="en-US" sz="1000" dirty="0" err="1">
                          <a:latin typeface="Calibri"/>
                          <a:ea typeface="Calibri"/>
                          <a:cs typeface="Calibri"/>
                        </a:rPr>
                        <a:t>de</a:t>
                      </a:r>
                      <a:r>
                        <a:rPr lang="en-US" sz="1000" spc="-5" dirty="0" err="1">
                          <a:latin typeface="Calibri"/>
                          <a:ea typeface="Calibri"/>
                          <a:cs typeface="Calibri"/>
                        </a:rPr>
                        <a:t>g</a:t>
                      </a:r>
                      <a:r>
                        <a:rPr lang="en-US" sz="1000" dirty="0" err="1">
                          <a:latin typeface="Calibri"/>
                          <a:ea typeface="Calibri"/>
                          <a:cs typeface="Calibri"/>
                        </a:rPr>
                        <a:t>li</a:t>
                      </a:r>
                      <a:r>
                        <a:rPr lang="en-US" sz="1000" dirty="0">
                          <a:latin typeface="Calibri"/>
                          <a:ea typeface="Calibri"/>
                          <a:cs typeface="Calibri"/>
                        </a:rPr>
                        <a:t> </a:t>
                      </a:r>
                      <a:r>
                        <a:rPr lang="en-US" sz="1000" dirty="0" err="1">
                          <a:latin typeface="Calibri"/>
                          <a:ea typeface="Calibri"/>
                          <a:cs typeface="Calibri"/>
                        </a:rPr>
                        <a:t>Stu</a:t>
                      </a:r>
                      <a:r>
                        <a:rPr lang="en-US" sz="1000" spc="-5" dirty="0" err="1">
                          <a:latin typeface="Calibri"/>
                          <a:ea typeface="Calibri"/>
                          <a:cs typeface="Calibri"/>
                        </a:rPr>
                        <a:t>d</a:t>
                      </a:r>
                      <a:r>
                        <a:rPr lang="en-US" sz="1000" dirty="0" err="1">
                          <a:latin typeface="Calibri"/>
                          <a:ea typeface="Calibri"/>
                          <a:cs typeface="Calibri"/>
                        </a:rPr>
                        <a:t>i</a:t>
                      </a:r>
                      <a:r>
                        <a:rPr lang="en-US" sz="1000" dirty="0">
                          <a:latin typeface="Calibri"/>
                          <a:ea typeface="Calibri"/>
                          <a:cs typeface="Calibri"/>
                        </a:rPr>
                        <a:t> </a:t>
                      </a:r>
                      <a:r>
                        <a:rPr lang="en-US" sz="1000" dirty="0" err="1">
                          <a:latin typeface="Calibri"/>
                          <a:ea typeface="Calibri"/>
                          <a:cs typeface="Calibri"/>
                        </a:rPr>
                        <a:t>di</a:t>
                      </a:r>
                      <a:r>
                        <a:rPr lang="en-US" sz="1000" spc="-5" dirty="0">
                          <a:latin typeface="Calibri"/>
                          <a:ea typeface="Calibri"/>
                          <a:cs typeface="Calibri"/>
                        </a:rPr>
                        <a:t> </a:t>
                      </a:r>
                      <a:r>
                        <a:rPr lang="en-US" sz="1000" dirty="0">
                          <a:latin typeface="Calibri"/>
                          <a:ea typeface="Calibri"/>
                          <a:cs typeface="Calibri"/>
                        </a:rPr>
                        <a:t>FIRE</a:t>
                      </a:r>
                      <a:r>
                        <a:rPr lang="en-US" sz="1000" spc="-5" dirty="0">
                          <a:latin typeface="Calibri"/>
                          <a:ea typeface="Calibri"/>
                          <a:cs typeface="Calibri"/>
                        </a:rPr>
                        <a:t>N</a:t>
                      </a:r>
                      <a:r>
                        <a:rPr lang="en-US" sz="1000" dirty="0">
                          <a:latin typeface="Calibri"/>
                          <a:ea typeface="Calibri"/>
                          <a:cs typeface="Calibri"/>
                        </a:rPr>
                        <a:t>ZE</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a:latin typeface="Calibri"/>
                          <a:ea typeface="Calibri"/>
                          <a:cs typeface="Calibri"/>
                        </a:rPr>
                        <a:t>1</a:t>
                      </a:r>
                      <a:r>
                        <a:rPr lang="en-US" sz="1000">
                          <a:latin typeface="Calibri"/>
                          <a:ea typeface="Calibri"/>
                          <a:cs typeface="Calibri"/>
                        </a:rPr>
                        <a:t>.1</a:t>
                      </a:r>
                      <a:r>
                        <a:rPr lang="en-US" sz="1000" spc="5">
                          <a:latin typeface="Calibri"/>
                          <a:ea typeface="Calibri"/>
                          <a:cs typeface="Calibri"/>
                        </a:rPr>
                        <a:t>01</a:t>
                      </a:r>
                      <a:r>
                        <a:rPr lang="en-US" sz="1000">
                          <a:latin typeface="Calibri"/>
                          <a:ea typeface="Calibri"/>
                          <a:cs typeface="Calibri"/>
                        </a:rPr>
                        <a:t>.0</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0220">
                        <a:lnSpc>
                          <a:spcPct val="115000"/>
                        </a:lnSpc>
                        <a:spcAft>
                          <a:spcPts val="0"/>
                        </a:spcAft>
                      </a:pPr>
                      <a:r>
                        <a:rPr lang="en-US" sz="1000" spc="5" dirty="0">
                          <a:latin typeface="Calibri"/>
                          <a:ea typeface="Calibri"/>
                          <a:cs typeface="Calibri"/>
                        </a:rPr>
                        <a:t>770</a:t>
                      </a:r>
                      <a:r>
                        <a:rPr lang="en-US" sz="1000" dirty="0">
                          <a:latin typeface="Calibri"/>
                          <a:ea typeface="Calibri"/>
                          <a:cs typeface="Calibri"/>
                        </a:rPr>
                        <a:t>.7</a:t>
                      </a:r>
                      <a:r>
                        <a:rPr lang="en-US" sz="1000" spc="5" dirty="0">
                          <a:latin typeface="Calibri"/>
                          <a:ea typeface="Calibri"/>
                          <a:cs typeface="Calibri"/>
                        </a:rPr>
                        <a:t>0</a:t>
                      </a:r>
                      <a:r>
                        <a:rPr lang="en-US" sz="1000" dirty="0">
                          <a:latin typeface="Calibri"/>
                          <a:ea typeface="Calibri"/>
                          <a:cs typeface="Calibri"/>
                        </a:rPr>
                        <a:t>0</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R="2540" algn="r">
                        <a:lnSpc>
                          <a:spcPct val="115000"/>
                        </a:lnSpc>
                        <a:spcAft>
                          <a:spcPts val="0"/>
                        </a:spcAft>
                      </a:pPr>
                      <a:r>
                        <a:rPr lang="en-US" sz="1000">
                          <a:latin typeface="Calibri"/>
                          <a:ea typeface="Calibri"/>
                          <a:cs typeface="Calibri"/>
                        </a:rPr>
                        <a:t>6</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spc="5">
                          <a:latin typeface="Calibri"/>
                          <a:ea typeface="Calibri"/>
                          <a:cs typeface="Calibri"/>
                        </a:rPr>
                        <a:t>M</a:t>
                      </a:r>
                      <a:r>
                        <a:rPr lang="en-US" sz="1000">
                          <a:latin typeface="Calibri"/>
                          <a:ea typeface="Calibri"/>
                          <a:cs typeface="Calibri"/>
                        </a:rPr>
                        <a:t>ARRU</a:t>
                      </a:r>
                      <a:r>
                        <a:rPr lang="en-US" sz="1000" spc="-5">
                          <a:latin typeface="Calibri"/>
                          <a:ea typeface="Calibri"/>
                          <a:cs typeface="Calibri"/>
                        </a:rPr>
                        <a:t>C</a:t>
                      </a:r>
                      <a:r>
                        <a:rPr lang="en-US" sz="1000">
                          <a:latin typeface="Calibri"/>
                          <a:ea typeface="Calibri"/>
                          <a:cs typeface="Calibri"/>
                        </a:rPr>
                        <a:t>CI </a:t>
                      </a:r>
                      <a:r>
                        <a:rPr lang="en-US" sz="1000" spc="5">
                          <a:latin typeface="Calibri"/>
                          <a:ea typeface="Calibri"/>
                          <a:cs typeface="Calibri"/>
                        </a:rPr>
                        <a:t>Lo</a:t>
                      </a:r>
                      <a:r>
                        <a:rPr lang="en-US" sz="1000">
                          <a:latin typeface="Calibri"/>
                          <a:ea typeface="Calibri"/>
                          <a:cs typeface="Calibri"/>
                        </a:rPr>
                        <a:t>ren</a:t>
                      </a:r>
                      <a:r>
                        <a:rPr lang="en-US" sz="1000" spc="-5">
                          <a:latin typeface="Calibri"/>
                          <a:ea typeface="Calibri"/>
                          <a:cs typeface="Calibri"/>
                        </a:rPr>
                        <a:t>z</a:t>
                      </a:r>
                      <a:r>
                        <a:rPr lang="en-US" sz="1000">
                          <a:latin typeface="Calibri"/>
                          <a:ea typeface="Calibri"/>
                          <a:cs typeface="Calibri"/>
                        </a:rPr>
                        <a:t>o</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4310">
                        <a:lnSpc>
                          <a:spcPct val="115000"/>
                        </a:lnSpc>
                        <a:spcAft>
                          <a:spcPts val="0"/>
                        </a:spcAft>
                      </a:pPr>
                      <a:r>
                        <a:rPr lang="en-US" sz="1000" spc="5">
                          <a:latin typeface="Calibri"/>
                          <a:ea typeface="Calibri"/>
                          <a:cs typeface="Calibri"/>
                        </a:rPr>
                        <a:t>2010</a:t>
                      </a:r>
                      <a:r>
                        <a:rPr lang="en-US" sz="1000" spc="-5">
                          <a:latin typeface="Calibri"/>
                          <a:ea typeface="Calibri"/>
                          <a:cs typeface="Calibri"/>
                        </a:rPr>
                        <a:t>N</a:t>
                      </a:r>
                      <a:r>
                        <a:rPr lang="en-US" sz="1000">
                          <a:latin typeface="Calibri"/>
                          <a:ea typeface="Calibri"/>
                          <a:cs typeface="Calibri"/>
                        </a:rPr>
                        <a:t>R</a:t>
                      </a:r>
                      <a:r>
                        <a:rPr lang="en-US" sz="1000" spc="5">
                          <a:latin typeface="Calibri"/>
                          <a:ea typeface="Calibri"/>
                          <a:cs typeface="Calibri"/>
                        </a:rPr>
                        <a:t>4M</a:t>
                      </a:r>
                      <a:r>
                        <a:rPr lang="en-US" sz="1000">
                          <a:latin typeface="Calibri"/>
                          <a:ea typeface="Calibri"/>
                          <a:cs typeface="Calibri"/>
                        </a:rPr>
                        <a:t>XA</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dirty="0" err="1">
                          <a:latin typeface="Calibri"/>
                          <a:ea typeface="Calibri"/>
                          <a:cs typeface="Calibri"/>
                        </a:rPr>
                        <a:t>U</a:t>
                      </a:r>
                      <a:r>
                        <a:rPr lang="en-US" sz="1000" spc="-5" dirty="0" err="1">
                          <a:latin typeface="Calibri"/>
                          <a:ea typeface="Calibri"/>
                          <a:cs typeface="Calibri"/>
                        </a:rPr>
                        <a:t>n</a:t>
                      </a:r>
                      <a:r>
                        <a:rPr lang="en-US" sz="1000" dirty="0" err="1">
                          <a:latin typeface="Calibri"/>
                          <a:ea typeface="Calibri"/>
                          <a:cs typeface="Calibri"/>
                        </a:rPr>
                        <a:t>iv</a:t>
                      </a:r>
                      <a:r>
                        <a:rPr lang="en-US" sz="1000" spc="5" dirty="0" err="1">
                          <a:latin typeface="Calibri"/>
                          <a:ea typeface="Calibri"/>
                          <a:cs typeface="Calibri"/>
                        </a:rPr>
                        <a:t>e</a:t>
                      </a:r>
                      <a:r>
                        <a:rPr lang="en-US" sz="1000" dirty="0" err="1">
                          <a:latin typeface="Calibri"/>
                          <a:ea typeface="Calibri"/>
                          <a:cs typeface="Calibri"/>
                        </a:rPr>
                        <a:t>rsità</a:t>
                      </a:r>
                      <a:r>
                        <a:rPr lang="en-US" sz="1000" dirty="0">
                          <a:latin typeface="Calibri"/>
                          <a:ea typeface="Calibri"/>
                          <a:cs typeface="Calibri"/>
                        </a:rPr>
                        <a:t> </a:t>
                      </a:r>
                      <a:r>
                        <a:rPr lang="en-US" sz="1000" dirty="0" err="1">
                          <a:latin typeface="Calibri"/>
                          <a:ea typeface="Calibri"/>
                          <a:cs typeface="Calibri"/>
                        </a:rPr>
                        <a:t>de</a:t>
                      </a:r>
                      <a:r>
                        <a:rPr lang="en-US" sz="1000" spc="-5" dirty="0" err="1">
                          <a:latin typeface="Calibri"/>
                          <a:ea typeface="Calibri"/>
                          <a:cs typeface="Calibri"/>
                        </a:rPr>
                        <a:t>g</a:t>
                      </a:r>
                      <a:r>
                        <a:rPr lang="en-US" sz="1000" dirty="0" err="1">
                          <a:latin typeface="Calibri"/>
                          <a:ea typeface="Calibri"/>
                          <a:cs typeface="Calibri"/>
                        </a:rPr>
                        <a:t>li</a:t>
                      </a:r>
                      <a:r>
                        <a:rPr lang="en-US" sz="1000" dirty="0">
                          <a:latin typeface="Calibri"/>
                          <a:ea typeface="Calibri"/>
                          <a:cs typeface="Calibri"/>
                        </a:rPr>
                        <a:t> </a:t>
                      </a:r>
                      <a:r>
                        <a:rPr lang="en-US" sz="1000" dirty="0" err="1">
                          <a:latin typeface="Calibri"/>
                          <a:ea typeface="Calibri"/>
                          <a:cs typeface="Calibri"/>
                        </a:rPr>
                        <a:t>Stu</a:t>
                      </a:r>
                      <a:r>
                        <a:rPr lang="en-US" sz="1000" spc="-5" dirty="0" err="1">
                          <a:latin typeface="Calibri"/>
                          <a:ea typeface="Calibri"/>
                          <a:cs typeface="Calibri"/>
                        </a:rPr>
                        <a:t>d</a:t>
                      </a:r>
                      <a:r>
                        <a:rPr lang="en-US" sz="1000" dirty="0" err="1">
                          <a:latin typeface="Calibri"/>
                          <a:ea typeface="Calibri"/>
                          <a:cs typeface="Calibri"/>
                        </a:rPr>
                        <a:t>i</a:t>
                      </a:r>
                      <a:r>
                        <a:rPr lang="en-US" sz="1000" dirty="0">
                          <a:latin typeface="Calibri"/>
                          <a:ea typeface="Calibri"/>
                          <a:cs typeface="Calibri"/>
                        </a:rPr>
                        <a:t> </a:t>
                      </a:r>
                      <a:r>
                        <a:rPr lang="en-US" sz="1000" dirty="0" err="1">
                          <a:latin typeface="Calibri"/>
                          <a:ea typeface="Calibri"/>
                          <a:cs typeface="Calibri"/>
                        </a:rPr>
                        <a:t>di</a:t>
                      </a:r>
                      <a:r>
                        <a:rPr lang="en-US" sz="1000" spc="-5" dirty="0">
                          <a:latin typeface="Calibri"/>
                          <a:ea typeface="Calibri"/>
                          <a:cs typeface="Calibri"/>
                        </a:rPr>
                        <a:t> </a:t>
                      </a:r>
                      <a:r>
                        <a:rPr lang="en-US" sz="1000" dirty="0">
                          <a:latin typeface="Calibri"/>
                          <a:ea typeface="Calibri"/>
                          <a:cs typeface="Calibri"/>
                        </a:rPr>
                        <a:t>N</a:t>
                      </a:r>
                      <a:r>
                        <a:rPr lang="en-US" sz="1000" spc="-5" dirty="0">
                          <a:latin typeface="Calibri"/>
                          <a:ea typeface="Calibri"/>
                          <a:cs typeface="Calibri"/>
                        </a:rPr>
                        <a:t>A</a:t>
                      </a:r>
                      <a:r>
                        <a:rPr lang="en-US" sz="1000" spc="5" dirty="0">
                          <a:latin typeface="Calibri"/>
                          <a:ea typeface="Calibri"/>
                          <a:cs typeface="Calibri"/>
                        </a:rPr>
                        <a:t>P</a:t>
                      </a:r>
                      <a:r>
                        <a:rPr lang="en-US" sz="1000" dirty="0">
                          <a:latin typeface="Calibri"/>
                          <a:ea typeface="Calibri"/>
                          <a:cs typeface="Calibri"/>
                        </a:rPr>
                        <a:t>O</a:t>
                      </a:r>
                      <a:r>
                        <a:rPr lang="en-US" sz="1000" spc="5" dirty="0">
                          <a:latin typeface="Calibri"/>
                          <a:ea typeface="Calibri"/>
                          <a:cs typeface="Calibri"/>
                        </a:rPr>
                        <a:t>L</a:t>
                      </a:r>
                      <a:r>
                        <a:rPr lang="en-US" sz="1000" dirty="0">
                          <a:latin typeface="Calibri"/>
                          <a:ea typeface="Calibri"/>
                          <a:cs typeface="Calibri"/>
                        </a:rPr>
                        <a:t>I "Federico</a:t>
                      </a:r>
                      <a:r>
                        <a:rPr lang="en-US" sz="1000" spc="5" dirty="0">
                          <a:latin typeface="Calibri"/>
                          <a:ea typeface="Calibri"/>
                          <a:cs typeface="Calibri"/>
                        </a:rPr>
                        <a:t> </a:t>
                      </a:r>
                      <a:r>
                        <a:rPr lang="en-US" sz="1000" dirty="0">
                          <a:latin typeface="Calibri"/>
                          <a:ea typeface="Calibri"/>
                          <a:cs typeface="Calibri"/>
                        </a:rPr>
                        <a:t>II"</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a:latin typeface="Calibri"/>
                          <a:ea typeface="Calibri"/>
                          <a:cs typeface="Calibri"/>
                        </a:rPr>
                        <a:t>1</a:t>
                      </a:r>
                      <a:r>
                        <a:rPr lang="en-US" sz="1000">
                          <a:latin typeface="Calibri"/>
                          <a:ea typeface="Calibri"/>
                          <a:cs typeface="Calibri"/>
                        </a:rPr>
                        <a:t>.1</a:t>
                      </a:r>
                      <a:r>
                        <a:rPr lang="en-US" sz="1000" spc="5">
                          <a:latin typeface="Calibri"/>
                          <a:ea typeface="Calibri"/>
                          <a:cs typeface="Calibri"/>
                        </a:rPr>
                        <a:t>84</a:t>
                      </a:r>
                      <a:r>
                        <a:rPr lang="en-US" sz="1000">
                          <a:latin typeface="Calibri"/>
                          <a:ea typeface="Calibri"/>
                          <a:cs typeface="Calibri"/>
                        </a:rPr>
                        <a:t>.0</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0220">
                        <a:lnSpc>
                          <a:spcPct val="115000"/>
                        </a:lnSpc>
                        <a:spcAft>
                          <a:spcPts val="0"/>
                        </a:spcAft>
                      </a:pPr>
                      <a:r>
                        <a:rPr lang="en-US" sz="1000" spc="5" dirty="0">
                          <a:latin typeface="Calibri"/>
                          <a:ea typeface="Calibri"/>
                          <a:cs typeface="Calibri"/>
                        </a:rPr>
                        <a:t>828</a:t>
                      </a:r>
                      <a:r>
                        <a:rPr lang="en-US" sz="1000" dirty="0">
                          <a:latin typeface="Calibri"/>
                          <a:ea typeface="Calibri"/>
                          <a:cs typeface="Calibri"/>
                        </a:rPr>
                        <a:t>.8</a:t>
                      </a:r>
                      <a:r>
                        <a:rPr lang="en-US" sz="1000" spc="5" dirty="0">
                          <a:latin typeface="Calibri"/>
                          <a:ea typeface="Calibri"/>
                          <a:cs typeface="Calibri"/>
                        </a:rPr>
                        <a:t>0</a:t>
                      </a:r>
                      <a:r>
                        <a:rPr lang="en-US" sz="1000" dirty="0">
                          <a:latin typeface="Calibri"/>
                          <a:ea typeface="Calibri"/>
                          <a:cs typeface="Calibri"/>
                        </a:rPr>
                        <a:t>0</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480">
                <a:tc>
                  <a:txBody>
                    <a:bodyPr/>
                    <a:lstStyle/>
                    <a:p>
                      <a:pPr marR="2540" algn="r">
                        <a:lnSpc>
                          <a:spcPct val="115000"/>
                        </a:lnSpc>
                        <a:spcAft>
                          <a:spcPts val="0"/>
                        </a:spcAft>
                      </a:pPr>
                      <a:r>
                        <a:rPr lang="en-US" sz="1000">
                          <a:latin typeface="Calibri"/>
                          <a:ea typeface="Calibri"/>
                          <a:cs typeface="Calibri"/>
                        </a:rPr>
                        <a:t>7</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spc="5">
                          <a:latin typeface="Calibri"/>
                          <a:ea typeface="Calibri"/>
                          <a:cs typeface="Calibri"/>
                        </a:rPr>
                        <a:t>M</a:t>
                      </a:r>
                      <a:r>
                        <a:rPr lang="en-US" sz="1000">
                          <a:latin typeface="Calibri"/>
                          <a:ea typeface="Calibri"/>
                          <a:cs typeface="Calibri"/>
                        </a:rPr>
                        <a:t>ARTI</a:t>
                      </a:r>
                      <a:r>
                        <a:rPr lang="en-US" sz="1000" spc="-5">
                          <a:latin typeface="Calibri"/>
                          <a:ea typeface="Calibri"/>
                          <a:cs typeface="Calibri"/>
                        </a:rPr>
                        <a:t>N</a:t>
                      </a:r>
                      <a:r>
                        <a:rPr lang="en-US" sz="1000">
                          <a:latin typeface="Calibri"/>
                          <a:ea typeface="Calibri"/>
                          <a:cs typeface="Calibri"/>
                        </a:rPr>
                        <a:t>E</a:t>
                      </a:r>
                      <a:r>
                        <a:rPr lang="en-US" sz="1000" spc="5">
                          <a:latin typeface="Calibri"/>
                          <a:ea typeface="Calibri"/>
                          <a:cs typeface="Calibri"/>
                        </a:rPr>
                        <a:t>LL</a:t>
                      </a:r>
                      <a:r>
                        <a:rPr lang="en-US" sz="1000">
                          <a:latin typeface="Calibri"/>
                          <a:ea typeface="Calibri"/>
                          <a:cs typeface="Calibri"/>
                        </a:rPr>
                        <a:t>I G</a:t>
                      </a:r>
                      <a:r>
                        <a:rPr lang="en-US" sz="1000" spc="-5">
                          <a:latin typeface="Calibri"/>
                          <a:ea typeface="Calibri"/>
                          <a:cs typeface="Calibri"/>
                        </a:rPr>
                        <a:t>u</a:t>
                      </a:r>
                      <a:r>
                        <a:rPr lang="en-US" sz="1000">
                          <a:latin typeface="Calibri"/>
                          <a:ea typeface="Calibri"/>
                          <a:cs typeface="Calibri"/>
                        </a:rPr>
                        <a:t>i</a:t>
                      </a:r>
                      <a:r>
                        <a:rPr lang="en-US" sz="1000" spc="-5">
                          <a:latin typeface="Calibri"/>
                          <a:ea typeface="Calibri"/>
                          <a:cs typeface="Calibri"/>
                        </a:rPr>
                        <a:t>d</a:t>
                      </a:r>
                      <a:r>
                        <a:rPr lang="en-US" sz="1000">
                          <a:latin typeface="Calibri"/>
                          <a:ea typeface="Calibri"/>
                          <a:cs typeface="Calibri"/>
                        </a:rPr>
                        <a:t>o</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5900">
                        <a:lnSpc>
                          <a:spcPct val="115000"/>
                        </a:lnSpc>
                        <a:spcAft>
                          <a:spcPts val="0"/>
                        </a:spcAft>
                      </a:pPr>
                      <a:r>
                        <a:rPr lang="en-US" sz="1000" spc="5">
                          <a:latin typeface="Calibri"/>
                          <a:ea typeface="Calibri"/>
                          <a:cs typeface="Calibri"/>
                        </a:rPr>
                        <a:t>2010</a:t>
                      </a:r>
                      <a:r>
                        <a:rPr lang="en-US" sz="1000">
                          <a:latin typeface="Calibri"/>
                          <a:ea typeface="Calibri"/>
                          <a:cs typeface="Calibri"/>
                        </a:rPr>
                        <a:t>YJ2NYW</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a:latin typeface="Calibri"/>
                          <a:ea typeface="Calibri"/>
                          <a:cs typeface="Calibri"/>
                        </a:rPr>
                        <a:t>Sc</a:t>
                      </a:r>
                      <a:r>
                        <a:rPr lang="en-US" sz="1000" spc="-5">
                          <a:latin typeface="Calibri"/>
                          <a:ea typeface="Calibri"/>
                          <a:cs typeface="Calibri"/>
                        </a:rPr>
                        <a:t>u</a:t>
                      </a:r>
                      <a:r>
                        <a:rPr lang="en-US" sz="1000" spc="5">
                          <a:latin typeface="Calibri"/>
                          <a:ea typeface="Calibri"/>
                          <a:cs typeface="Calibri"/>
                        </a:rPr>
                        <a:t>o</a:t>
                      </a:r>
                      <a:r>
                        <a:rPr lang="en-US" sz="1000">
                          <a:latin typeface="Calibri"/>
                          <a:ea typeface="Calibri"/>
                          <a:cs typeface="Calibri"/>
                        </a:rPr>
                        <a:t>la I</a:t>
                      </a:r>
                      <a:r>
                        <a:rPr lang="en-US" sz="1000" spc="-5">
                          <a:latin typeface="Calibri"/>
                          <a:ea typeface="Calibri"/>
                          <a:cs typeface="Calibri"/>
                        </a:rPr>
                        <a:t>n</a:t>
                      </a:r>
                      <a:r>
                        <a:rPr lang="en-US" sz="1000">
                          <a:latin typeface="Calibri"/>
                          <a:ea typeface="Calibri"/>
                          <a:cs typeface="Calibri"/>
                        </a:rPr>
                        <a:t>t</a:t>
                      </a:r>
                      <a:r>
                        <a:rPr lang="en-US" sz="1000" spc="5">
                          <a:latin typeface="Calibri"/>
                          <a:ea typeface="Calibri"/>
                          <a:cs typeface="Calibri"/>
                        </a:rPr>
                        <a:t>e</a:t>
                      </a:r>
                      <a:r>
                        <a:rPr lang="en-US" sz="1000">
                          <a:latin typeface="Calibri"/>
                          <a:ea typeface="Calibri"/>
                          <a:cs typeface="Calibri"/>
                        </a:rPr>
                        <a:t>r</a:t>
                      </a:r>
                      <a:r>
                        <a:rPr lang="en-US" sz="1000" spc="-5">
                          <a:latin typeface="Calibri"/>
                          <a:ea typeface="Calibri"/>
                          <a:cs typeface="Calibri"/>
                        </a:rPr>
                        <a:t>n</a:t>
                      </a:r>
                      <a:r>
                        <a:rPr lang="en-US" sz="1000">
                          <a:latin typeface="Calibri"/>
                          <a:ea typeface="Calibri"/>
                          <a:cs typeface="Calibri"/>
                        </a:rPr>
                        <a:t>a</a:t>
                      </a:r>
                      <a:r>
                        <a:rPr lang="en-US" sz="1000" spc="-5">
                          <a:latin typeface="Calibri"/>
                          <a:ea typeface="Calibri"/>
                          <a:cs typeface="Calibri"/>
                        </a:rPr>
                        <a:t>z</a:t>
                      </a:r>
                      <a:r>
                        <a:rPr lang="en-US" sz="1000">
                          <a:latin typeface="Calibri"/>
                          <a:ea typeface="Calibri"/>
                          <a:cs typeface="Calibri"/>
                        </a:rPr>
                        <a:t>i</a:t>
                      </a:r>
                      <a:r>
                        <a:rPr lang="en-US" sz="1000" spc="5">
                          <a:latin typeface="Calibri"/>
                          <a:ea typeface="Calibri"/>
                          <a:cs typeface="Calibri"/>
                        </a:rPr>
                        <a:t>o</a:t>
                      </a:r>
                      <a:r>
                        <a:rPr lang="en-US" sz="1000" spc="-5">
                          <a:latin typeface="Calibri"/>
                          <a:ea typeface="Calibri"/>
                          <a:cs typeface="Calibri"/>
                        </a:rPr>
                        <a:t>n</a:t>
                      </a:r>
                      <a:r>
                        <a:rPr lang="en-US" sz="1000">
                          <a:latin typeface="Calibri"/>
                          <a:ea typeface="Calibri"/>
                          <a:cs typeface="Calibri"/>
                        </a:rPr>
                        <a:t>ale S</a:t>
                      </a:r>
                      <a:r>
                        <a:rPr lang="en-US" sz="1000" spc="-5">
                          <a:latin typeface="Calibri"/>
                          <a:ea typeface="Calibri"/>
                          <a:cs typeface="Calibri"/>
                        </a:rPr>
                        <a:t>up</a:t>
                      </a:r>
                      <a:r>
                        <a:rPr lang="en-US" sz="1000">
                          <a:latin typeface="Calibri"/>
                          <a:ea typeface="Calibri"/>
                          <a:cs typeface="Calibri"/>
                        </a:rPr>
                        <a:t>eri</a:t>
                      </a:r>
                      <a:r>
                        <a:rPr lang="en-US" sz="1000" spc="5">
                          <a:latin typeface="Calibri"/>
                          <a:ea typeface="Calibri"/>
                          <a:cs typeface="Calibri"/>
                        </a:rPr>
                        <a:t>o</a:t>
                      </a:r>
                      <a:r>
                        <a:rPr lang="en-US" sz="1000">
                          <a:latin typeface="Calibri"/>
                          <a:ea typeface="Calibri"/>
                          <a:cs typeface="Calibri"/>
                        </a:rPr>
                        <a:t>re</a:t>
                      </a:r>
                      <a:r>
                        <a:rPr lang="en-US" sz="1000" spc="5">
                          <a:latin typeface="Calibri"/>
                          <a:ea typeface="Calibri"/>
                          <a:cs typeface="Calibri"/>
                        </a:rPr>
                        <a:t> </a:t>
                      </a:r>
                      <a:r>
                        <a:rPr lang="en-US" sz="1000" spc="-5">
                          <a:latin typeface="Calibri"/>
                          <a:ea typeface="Calibri"/>
                          <a:cs typeface="Calibri"/>
                        </a:rPr>
                        <a:t>d</a:t>
                      </a:r>
                      <a:r>
                        <a:rPr lang="en-US" sz="1000">
                          <a:latin typeface="Calibri"/>
                          <a:ea typeface="Calibri"/>
                          <a:cs typeface="Calibri"/>
                        </a:rPr>
                        <a:t>i St</a:t>
                      </a:r>
                      <a:r>
                        <a:rPr lang="en-US" sz="1000" spc="-5">
                          <a:latin typeface="Calibri"/>
                          <a:ea typeface="Calibri"/>
                          <a:cs typeface="Calibri"/>
                        </a:rPr>
                        <a:t>ud</a:t>
                      </a:r>
                      <a:r>
                        <a:rPr lang="en-US" sz="1000">
                          <a:latin typeface="Calibri"/>
                          <a:ea typeface="Calibri"/>
                          <a:cs typeface="Calibri"/>
                        </a:rPr>
                        <a:t>i Avan</a:t>
                      </a:r>
                      <a:r>
                        <a:rPr lang="en-US" sz="1000" spc="-5">
                          <a:latin typeface="Calibri"/>
                          <a:ea typeface="Calibri"/>
                          <a:cs typeface="Calibri"/>
                        </a:rPr>
                        <a:t>z</a:t>
                      </a:r>
                      <a:r>
                        <a:rPr lang="en-US" sz="1000">
                          <a:latin typeface="Calibri"/>
                          <a:ea typeface="Calibri"/>
                          <a:cs typeface="Calibri"/>
                        </a:rPr>
                        <a:t>ati di</a:t>
                      </a:r>
                      <a:endParaRPr lang="it-IT" sz="1000">
                        <a:latin typeface="Calibri"/>
                        <a:ea typeface="Calibri"/>
                        <a:cs typeface="Times New Roman"/>
                      </a:endParaRPr>
                    </a:p>
                    <a:p>
                      <a:pPr marL="17780">
                        <a:lnSpc>
                          <a:spcPct val="115000"/>
                        </a:lnSpc>
                        <a:spcBef>
                          <a:spcPts val="110"/>
                        </a:spcBef>
                        <a:spcAft>
                          <a:spcPts val="0"/>
                        </a:spcAft>
                      </a:pPr>
                      <a:r>
                        <a:rPr lang="en-US" sz="1000">
                          <a:latin typeface="Calibri"/>
                          <a:ea typeface="Calibri"/>
                          <a:cs typeface="Calibri"/>
                        </a:rPr>
                        <a:t>TRIESTE</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a:latin typeface="Calibri"/>
                          <a:ea typeface="Calibri"/>
                          <a:cs typeface="Calibri"/>
                        </a:rPr>
                        <a:t>1</a:t>
                      </a:r>
                      <a:r>
                        <a:rPr lang="en-US" sz="1000">
                          <a:latin typeface="Calibri"/>
                          <a:ea typeface="Calibri"/>
                          <a:cs typeface="Calibri"/>
                        </a:rPr>
                        <a:t>.3</a:t>
                      </a:r>
                      <a:r>
                        <a:rPr lang="en-US" sz="1000" spc="5">
                          <a:latin typeface="Calibri"/>
                          <a:ea typeface="Calibri"/>
                          <a:cs typeface="Calibri"/>
                        </a:rPr>
                        <a:t>15</a:t>
                      </a:r>
                      <a:r>
                        <a:rPr lang="en-US" sz="1000">
                          <a:latin typeface="Calibri"/>
                          <a:ea typeface="Calibri"/>
                          <a:cs typeface="Calibri"/>
                        </a:rPr>
                        <a:t>.0</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0220">
                        <a:lnSpc>
                          <a:spcPct val="115000"/>
                        </a:lnSpc>
                        <a:spcAft>
                          <a:spcPts val="0"/>
                        </a:spcAft>
                      </a:pPr>
                      <a:r>
                        <a:rPr lang="en-US" sz="1000" spc="5" dirty="0">
                          <a:latin typeface="Calibri"/>
                          <a:ea typeface="Calibri"/>
                          <a:cs typeface="Calibri"/>
                        </a:rPr>
                        <a:t>920</a:t>
                      </a:r>
                      <a:r>
                        <a:rPr lang="en-US" sz="1000" dirty="0">
                          <a:latin typeface="Calibri"/>
                          <a:ea typeface="Calibri"/>
                          <a:cs typeface="Calibri"/>
                        </a:rPr>
                        <a:t>.5</a:t>
                      </a:r>
                      <a:r>
                        <a:rPr lang="en-US" sz="1000" spc="5" dirty="0">
                          <a:latin typeface="Calibri"/>
                          <a:ea typeface="Calibri"/>
                          <a:cs typeface="Calibri"/>
                        </a:rPr>
                        <a:t>0</a:t>
                      </a:r>
                      <a:r>
                        <a:rPr lang="en-US" sz="1000" dirty="0">
                          <a:latin typeface="Calibri"/>
                          <a:ea typeface="Calibri"/>
                          <a:cs typeface="Calibri"/>
                        </a:rPr>
                        <a:t>0</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R="2540" algn="r">
                        <a:lnSpc>
                          <a:spcPct val="115000"/>
                        </a:lnSpc>
                        <a:spcAft>
                          <a:spcPts val="0"/>
                        </a:spcAft>
                      </a:pPr>
                      <a:r>
                        <a:rPr lang="en-US" sz="1000">
                          <a:latin typeface="Calibri"/>
                          <a:ea typeface="Calibri"/>
                          <a:cs typeface="Calibri"/>
                        </a:rPr>
                        <a:t>8</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spc="5">
                          <a:latin typeface="Calibri"/>
                          <a:ea typeface="Calibri"/>
                          <a:cs typeface="Calibri"/>
                        </a:rPr>
                        <a:t>M</a:t>
                      </a:r>
                      <a:r>
                        <a:rPr lang="en-US" sz="1000">
                          <a:latin typeface="Calibri"/>
                          <a:ea typeface="Calibri"/>
                          <a:cs typeface="Calibri"/>
                        </a:rPr>
                        <a:t>ATTEUCCI </a:t>
                      </a:r>
                      <a:r>
                        <a:rPr lang="en-US" sz="1000" spc="5">
                          <a:latin typeface="Calibri"/>
                          <a:ea typeface="Calibri"/>
                          <a:cs typeface="Calibri"/>
                        </a:rPr>
                        <a:t>M</a:t>
                      </a:r>
                      <a:r>
                        <a:rPr lang="en-US" sz="1000">
                          <a:latin typeface="Calibri"/>
                          <a:ea typeface="Calibri"/>
                          <a:cs typeface="Calibri"/>
                        </a:rPr>
                        <a:t>ar</a:t>
                      </a:r>
                      <a:r>
                        <a:rPr lang="en-US" sz="1000" spc="-5">
                          <a:latin typeface="Calibri"/>
                          <a:ea typeface="Calibri"/>
                          <a:cs typeface="Calibri"/>
                        </a:rPr>
                        <a:t>i</a:t>
                      </a:r>
                      <a:r>
                        <a:rPr lang="en-US" sz="1000">
                          <a:latin typeface="Calibri"/>
                          <a:ea typeface="Calibri"/>
                          <a:cs typeface="Calibri"/>
                        </a:rPr>
                        <a:t>a Fra</a:t>
                      </a:r>
                      <a:r>
                        <a:rPr lang="en-US" sz="1000" spc="-5">
                          <a:latin typeface="Calibri"/>
                          <a:ea typeface="Calibri"/>
                          <a:cs typeface="Calibri"/>
                        </a:rPr>
                        <a:t>n</a:t>
                      </a:r>
                      <a:r>
                        <a:rPr lang="en-US" sz="1000">
                          <a:latin typeface="Calibri"/>
                          <a:ea typeface="Calibri"/>
                          <a:cs typeface="Calibri"/>
                        </a:rPr>
                        <a:t>ce</a:t>
                      </a:r>
                      <a:r>
                        <a:rPr lang="en-US" sz="1000" spc="5">
                          <a:latin typeface="Calibri"/>
                          <a:ea typeface="Calibri"/>
                          <a:cs typeface="Calibri"/>
                        </a:rPr>
                        <a:t>s</a:t>
                      </a:r>
                      <a:r>
                        <a:rPr lang="en-US" sz="1000">
                          <a:latin typeface="Calibri"/>
                          <a:ea typeface="Calibri"/>
                          <a:cs typeface="Calibri"/>
                        </a:rPr>
                        <a:t>ca</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5585">
                        <a:lnSpc>
                          <a:spcPct val="115000"/>
                        </a:lnSpc>
                        <a:spcAft>
                          <a:spcPts val="0"/>
                        </a:spcAft>
                      </a:pPr>
                      <a:r>
                        <a:rPr lang="en-US" sz="1000" spc="5">
                          <a:latin typeface="Calibri"/>
                          <a:ea typeface="Calibri"/>
                          <a:cs typeface="Calibri"/>
                        </a:rPr>
                        <a:t>2010L</a:t>
                      </a:r>
                      <a:r>
                        <a:rPr lang="en-US" sz="1000">
                          <a:latin typeface="Calibri"/>
                          <a:ea typeface="Calibri"/>
                          <a:cs typeface="Calibri"/>
                        </a:rPr>
                        <a:t>Y</a:t>
                      </a:r>
                      <a:r>
                        <a:rPr lang="en-US" sz="1000" spc="5">
                          <a:latin typeface="Calibri"/>
                          <a:ea typeface="Calibri"/>
                          <a:cs typeface="Calibri"/>
                        </a:rPr>
                        <a:t>5</a:t>
                      </a:r>
                      <a:r>
                        <a:rPr lang="en-US" sz="1000" spc="-5">
                          <a:latin typeface="Calibri"/>
                          <a:ea typeface="Calibri"/>
                          <a:cs typeface="Calibri"/>
                        </a:rPr>
                        <a:t>N</a:t>
                      </a:r>
                      <a:r>
                        <a:rPr lang="en-US" sz="1000" spc="5">
                          <a:latin typeface="Calibri"/>
                          <a:ea typeface="Calibri"/>
                          <a:cs typeface="Calibri"/>
                        </a:rPr>
                        <a:t>2</a:t>
                      </a:r>
                      <a:r>
                        <a:rPr lang="en-US" sz="1000">
                          <a:latin typeface="Calibri"/>
                          <a:ea typeface="Calibri"/>
                          <a:cs typeface="Calibri"/>
                        </a:rPr>
                        <a:t>T</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dirty="0" err="1">
                          <a:latin typeface="Calibri"/>
                          <a:ea typeface="Calibri"/>
                          <a:cs typeface="Calibri"/>
                        </a:rPr>
                        <a:t>U</a:t>
                      </a:r>
                      <a:r>
                        <a:rPr lang="en-US" sz="1000" spc="-5" dirty="0" err="1">
                          <a:latin typeface="Calibri"/>
                          <a:ea typeface="Calibri"/>
                          <a:cs typeface="Calibri"/>
                        </a:rPr>
                        <a:t>n</a:t>
                      </a:r>
                      <a:r>
                        <a:rPr lang="en-US" sz="1000" dirty="0" err="1">
                          <a:latin typeface="Calibri"/>
                          <a:ea typeface="Calibri"/>
                          <a:cs typeface="Calibri"/>
                        </a:rPr>
                        <a:t>iv</a:t>
                      </a:r>
                      <a:r>
                        <a:rPr lang="en-US" sz="1000" spc="5" dirty="0" err="1">
                          <a:latin typeface="Calibri"/>
                          <a:ea typeface="Calibri"/>
                          <a:cs typeface="Calibri"/>
                        </a:rPr>
                        <a:t>e</a:t>
                      </a:r>
                      <a:r>
                        <a:rPr lang="en-US" sz="1000" dirty="0" err="1">
                          <a:latin typeface="Calibri"/>
                          <a:ea typeface="Calibri"/>
                          <a:cs typeface="Calibri"/>
                        </a:rPr>
                        <a:t>rsità</a:t>
                      </a:r>
                      <a:r>
                        <a:rPr lang="en-US" sz="1000" dirty="0">
                          <a:latin typeface="Calibri"/>
                          <a:ea typeface="Calibri"/>
                          <a:cs typeface="Calibri"/>
                        </a:rPr>
                        <a:t> </a:t>
                      </a:r>
                      <a:r>
                        <a:rPr lang="en-US" sz="1000" dirty="0" err="1">
                          <a:latin typeface="Calibri"/>
                          <a:ea typeface="Calibri"/>
                          <a:cs typeface="Calibri"/>
                        </a:rPr>
                        <a:t>de</a:t>
                      </a:r>
                      <a:r>
                        <a:rPr lang="en-US" sz="1000" spc="-5" dirty="0" err="1">
                          <a:latin typeface="Calibri"/>
                          <a:ea typeface="Calibri"/>
                          <a:cs typeface="Calibri"/>
                        </a:rPr>
                        <a:t>g</a:t>
                      </a:r>
                      <a:r>
                        <a:rPr lang="en-US" sz="1000" dirty="0" err="1">
                          <a:latin typeface="Calibri"/>
                          <a:ea typeface="Calibri"/>
                          <a:cs typeface="Calibri"/>
                        </a:rPr>
                        <a:t>li</a:t>
                      </a:r>
                      <a:r>
                        <a:rPr lang="en-US" sz="1000" dirty="0">
                          <a:latin typeface="Calibri"/>
                          <a:ea typeface="Calibri"/>
                          <a:cs typeface="Calibri"/>
                        </a:rPr>
                        <a:t> </a:t>
                      </a:r>
                      <a:r>
                        <a:rPr lang="en-US" sz="1000" dirty="0" err="1">
                          <a:latin typeface="Calibri"/>
                          <a:ea typeface="Calibri"/>
                          <a:cs typeface="Calibri"/>
                        </a:rPr>
                        <a:t>Stu</a:t>
                      </a:r>
                      <a:r>
                        <a:rPr lang="en-US" sz="1000" spc="-5" dirty="0" err="1">
                          <a:latin typeface="Calibri"/>
                          <a:ea typeface="Calibri"/>
                          <a:cs typeface="Calibri"/>
                        </a:rPr>
                        <a:t>d</a:t>
                      </a:r>
                      <a:r>
                        <a:rPr lang="en-US" sz="1000" dirty="0" err="1">
                          <a:latin typeface="Calibri"/>
                          <a:ea typeface="Calibri"/>
                          <a:cs typeface="Calibri"/>
                        </a:rPr>
                        <a:t>i</a:t>
                      </a:r>
                      <a:r>
                        <a:rPr lang="en-US" sz="1000" dirty="0">
                          <a:latin typeface="Calibri"/>
                          <a:ea typeface="Calibri"/>
                          <a:cs typeface="Calibri"/>
                        </a:rPr>
                        <a:t> </a:t>
                      </a:r>
                      <a:r>
                        <a:rPr lang="en-US" sz="1000" dirty="0" err="1">
                          <a:latin typeface="Calibri"/>
                          <a:ea typeface="Calibri"/>
                          <a:cs typeface="Calibri"/>
                        </a:rPr>
                        <a:t>di</a:t>
                      </a:r>
                      <a:r>
                        <a:rPr lang="en-US" sz="1000" spc="-5" dirty="0">
                          <a:latin typeface="Calibri"/>
                          <a:ea typeface="Calibri"/>
                          <a:cs typeface="Calibri"/>
                        </a:rPr>
                        <a:t> </a:t>
                      </a:r>
                      <a:r>
                        <a:rPr lang="en-US" sz="1000" spc="5" dirty="0">
                          <a:latin typeface="Calibri"/>
                          <a:ea typeface="Calibri"/>
                          <a:cs typeface="Calibri"/>
                        </a:rPr>
                        <a:t>T</a:t>
                      </a:r>
                      <a:r>
                        <a:rPr lang="en-US" sz="1000" dirty="0">
                          <a:latin typeface="Calibri"/>
                          <a:ea typeface="Calibri"/>
                          <a:cs typeface="Calibri"/>
                        </a:rPr>
                        <a:t>RIESTE</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a:latin typeface="Calibri"/>
                          <a:ea typeface="Calibri"/>
                          <a:cs typeface="Calibri"/>
                        </a:rPr>
                        <a:t>1</a:t>
                      </a:r>
                      <a:r>
                        <a:rPr lang="en-US" sz="1000">
                          <a:latin typeface="Calibri"/>
                          <a:ea typeface="Calibri"/>
                          <a:cs typeface="Calibri"/>
                        </a:rPr>
                        <a:t>.1</a:t>
                      </a:r>
                      <a:r>
                        <a:rPr lang="en-US" sz="1000" spc="5">
                          <a:latin typeface="Calibri"/>
                          <a:ea typeface="Calibri"/>
                          <a:cs typeface="Calibri"/>
                        </a:rPr>
                        <a:t>41</a:t>
                      </a:r>
                      <a:r>
                        <a:rPr lang="en-US" sz="1000">
                          <a:latin typeface="Calibri"/>
                          <a:ea typeface="Calibri"/>
                          <a:cs typeface="Calibri"/>
                        </a:rPr>
                        <a:t>.0</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0220">
                        <a:lnSpc>
                          <a:spcPct val="115000"/>
                        </a:lnSpc>
                        <a:spcAft>
                          <a:spcPts val="0"/>
                        </a:spcAft>
                      </a:pPr>
                      <a:r>
                        <a:rPr lang="en-US" sz="1000" spc="5" dirty="0">
                          <a:latin typeface="Calibri"/>
                          <a:ea typeface="Calibri"/>
                          <a:cs typeface="Calibri"/>
                        </a:rPr>
                        <a:t>798</a:t>
                      </a:r>
                      <a:r>
                        <a:rPr lang="en-US" sz="1000" dirty="0">
                          <a:latin typeface="Calibri"/>
                          <a:ea typeface="Calibri"/>
                          <a:cs typeface="Calibri"/>
                        </a:rPr>
                        <a:t>.7</a:t>
                      </a:r>
                      <a:r>
                        <a:rPr lang="en-US" sz="1000" spc="5" dirty="0">
                          <a:latin typeface="Calibri"/>
                          <a:ea typeface="Calibri"/>
                          <a:cs typeface="Calibri"/>
                        </a:rPr>
                        <a:t>0</a:t>
                      </a:r>
                      <a:r>
                        <a:rPr lang="en-US" sz="1000" dirty="0">
                          <a:latin typeface="Calibri"/>
                          <a:ea typeface="Calibri"/>
                          <a:cs typeface="Calibri"/>
                        </a:rPr>
                        <a:t>0</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R="2540" algn="r">
                        <a:lnSpc>
                          <a:spcPct val="115000"/>
                        </a:lnSpc>
                        <a:spcAft>
                          <a:spcPts val="0"/>
                        </a:spcAft>
                      </a:pPr>
                      <a:r>
                        <a:rPr lang="en-US" sz="1000">
                          <a:latin typeface="Calibri"/>
                          <a:ea typeface="Calibri"/>
                          <a:cs typeface="Calibri"/>
                        </a:rPr>
                        <a:t>9</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spc="5">
                          <a:latin typeface="Calibri"/>
                          <a:ea typeface="Calibri"/>
                          <a:cs typeface="Calibri"/>
                        </a:rPr>
                        <a:t>M</a:t>
                      </a:r>
                      <a:r>
                        <a:rPr lang="en-US" sz="1000">
                          <a:latin typeface="Calibri"/>
                          <a:ea typeface="Calibri"/>
                          <a:cs typeface="Calibri"/>
                        </a:rPr>
                        <a:t>ORGA</a:t>
                      </a:r>
                      <a:r>
                        <a:rPr lang="en-US" sz="1000" spc="-5">
                          <a:latin typeface="Calibri"/>
                          <a:ea typeface="Calibri"/>
                          <a:cs typeface="Calibri"/>
                        </a:rPr>
                        <a:t>N</a:t>
                      </a:r>
                      <a:r>
                        <a:rPr lang="en-US" sz="1000">
                          <a:latin typeface="Calibri"/>
                          <a:ea typeface="Calibri"/>
                          <a:cs typeface="Calibri"/>
                        </a:rPr>
                        <a:t>TE Al</a:t>
                      </a:r>
                      <a:r>
                        <a:rPr lang="en-US" sz="1000" spc="-5">
                          <a:latin typeface="Calibri"/>
                          <a:ea typeface="Calibri"/>
                          <a:cs typeface="Calibri"/>
                        </a:rPr>
                        <a:t>b</a:t>
                      </a:r>
                      <a:r>
                        <a:rPr lang="en-US" sz="1000">
                          <a:latin typeface="Calibri"/>
                          <a:ea typeface="Calibri"/>
                          <a:cs typeface="Calibri"/>
                        </a:rPr>
                        <a:t>erto</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0">
                        <a:lnSpc>
                          <a:spcPct val="115000"/>
                        </a:lnSpc>
                        <a:spcAft>
                          <a:spcPts val="0"/>
                        </a:spcAft>
                      </a:pPr>
                      <a:r>
                        <a:rPr lang="en-US" sz="1000" spc="5">
                          <a:latin typeface="Calibri"/>
                          <a:ea typeface="Calibri"/>
                          <a:cs typeface="Calibri"/>
                        </a:rPr>
                        <a:t>20105</a:t>
                      </a:r>
                      <a:r>
                        <a:rPr lang="en-US" sz="1000">
                          <a:latin typeface="Calibri"/>
                          <a:ea typeface="Calibri"/>
                          <a:cs typeface="Calibri"/>
                        </a:rPr>
                        <a:t>ZZTSE</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dirty="0" err="1">
                          <a:latin typeface="Calibri"/>
                          <a:ea typeface="Calibri"/>
                          <a:cs typeface="Calibri"/>
                        </a:rPr>
                        <a:t>U</a:t>
                      </a:r>
                      <a:r>
                        <a:rPr lang="en-US" sz="1000" spc="-5" dirty="0" err="1">
                          <a:latin typeface="Calibri"/>
                          <a:ea typeface="Calibri"/>
                          <a:cs typeface="Calibri"/>
                        </a:rPr>
                        <a:t>n</a:t>
                      </a:r>
                      <a:r>
                        <a:rPr lang="en-US" sz="1000" dirty="0" err="1">
                          <a:latin typeface="Calibri"/>
                          <a:ea typeface="Calibri"/>
                          <a:cs typeface="Calibri"/>
                        </a:rPr>
                        <a:t>iv</a:t>
                      </a:r>
                      <a:r>
                        <a:rPr lang="en-US" sz="1000" spc="5" dirty="0" err="1">
                          <a:latin typeface="Calibri"/>
                          <a:ea typeface="Calibri"/>
                          <a:cs typeface="Calibri"/>
                        </a:rPr>
                        <a:t>e</a:t>
                      </a:r>
                      <a:r>
                        <a:rPr lang="en-US" sz="1000" dirty="0" err="1">
                          <a:latin typeface="Calibri"/>
                          <a:ea typeface="Calibri"/>
                          <a:cs typeface="Calibri"/>
                        </a:rPr>
                        <a:t>rsità</a:t>
                      </a:r>
                      <a:r>
                        <a:rPr lang="en-US" sz="1000" dirty="0">
                          <a:latin typeface="Calibri"/>
                          <a:ea typeface="Calibri"/>
                          <a:cs typeface="Calibri"/>
                        </a:rPr>
                        <a:t> </a:t>
                      </a:r>
                      <a:r>
                        <a:rPr lang="en-US" sz="1000" dirty="0" err="1">
                          <a:latin typeface="Calibri"/>
                          <a:ea typeface="Calibri"/>
                          <a:cs typeface="Calibri"/>
                        </a:rPr>
                        <a:t>de</a:t>
                      </a:r>
                      <a:r>
                        <a:rPr lang="en-US" sz="1000" spc="-5" dirty="0" err="1">
                          <a:latin typeface="Calibri"/>
                          <a:ea typeface="Calibri"/>
                          <a:cs typeface="Calibri"/>
                        </a:rPr>
                        <a:t>g</a:t>
                      </a:r>
                      <a:r>
                        <a:rPr lang="en-US" sz="1000" dirty="0" err="1">
                          <a:latin typeface="Calibri"/>
                          <a:ea typeface="Calibri"/>
                          <a:cs typeface="Calibri"/>
                        </a:rPr>
                        <a:t>li</a:t>
                      </a:r>
                      <a:r>
                        <a:rPr lang="en-US" sz="1000" dirty="0">
                          <a:latin typeface="Calibri"/>
                          <a:ea typeface="Calibri"/>
                          <a:cs typeface="Calibri"/>
                        </a:rPr>
                        <a:t> </a:t>
                      </a:r>
                      <a:r>
                        <a:rPr lang="en-US" sz="1000" dirty="0" err="1">
                          <a:latin typeface="Calibri"/>
                          <a:ea typeface="Calibri"/>
                          <a:cs typeface="Calibri"/>
                        </a:rPr>
                        <a:t>Stu</a:t>
                      </a:r>
                      <a:r>
                        <a:rPr lang="en-US" sz="1000" spc="-5" dirty="0" err="1">
                          <a:latin typeface="Calibri"/>
                          <a:ea typeface="Calibri"/>
                          <a:cs typeface="Calibri"/>
                        </a:rPr>
                        <a:t>d</a:t>
                      </a:r>
                      <a:r>
                        <a:rPr lang="en-US" sz="1000" dirty="0" err="1">
                          <a:latin typeface="Calibri"/>
                          <a:ea typeface="Calibri"/>
                          <a:cs typeface="Calibri"/>
                        </a:rPr>
                        <a:t>i</a:t>
                      </a:r>
                      <a:r>
                        <a:rPr lang="en-US" sz="1000" dirty="0">
                          <a:latin typeface="Calibri"/>
                          <a:ea typeface="Calibri"/>
                          <a:cs typeface="Calibri"/>
                        </a:rPr>
                        <a:t> </a:t>
                      </a:r>
                      <a:r>
                        <a:rPr lang="en-US" sz="1000" dirty="0" err="1">
                          <a:latin typeface="Calibri"/>
                          <a:ea typeface="Calibri"/>
                          <a:cs typeface="Calibri"/>
                        </a:rPr>
                        <a:t>di</a:t>
                      </a:r>
                      <a:r>
                        <a:rPr lang="en-US" sz="1000" spc="-5" dirty="0">
                          <a:latin typeface="Calibri"/>
                          <a:ea typeface="Calibri"/>
                          <a:cs typeface="Calibri"/>
                        </a:rPr>
                        <a:t> </a:t>
                      </a:r>
                      <a:r>
                        <a:rPr lang="en-US" sz="1000" spc="5" dirty="0">
                          <a:latin typeface="Calibri"/>
                          <a:ea typeface="Calibri"/>
                          <a:cs typeface="Calibri"/>
                        </a:rPr>
                        <a:t>T</a:t>
                      </a:r>
                      <a:r>
                        <a:rPr lang="en-US" sz="1000" dirty="0">
                          <a:latin typeface="Calibri"/>
                          <a:ea typeface="Calibri"/>
                          <a:cs typeface="Calibri"/>
                        </a:rPr>
                        <a:t>RIESTE</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dirty="0">
                          <a:latin typeface="Calibri"/>
                          <a:ea typeface="Calibri"/>
                          <a:cs typeface="Calibri"/>
                        </a:rPr>
                        <a:t>1</a:t>
                      </a:r>
                      <a:r>
                        <a:rPr lang="en-US" sz="1000" dirty="0">
                          <a:latin typeface="Calibri"/>
                          <a:ea typeface="Calibri"/>
                          <a:cs typeface="Calibri"/>
                        </a:rPr>
                        <a:t>.5</a:t>
                      </a:r>
                      <a:r>
                        <a:rPr lang="en-US" sz="1000" spc="5" dirty="0">
                          <a:latin typeface="Calibri"/>
                          <a:ea typeface="Calibri"/>
                          <a:cs typeface="Calibri"/>
                        </a:rPr>
                        <a:t>65</a:t>
                      </a:r>
                      <a:r>
                        <a:rPr lang="en-US" sz="1000" dirty="0">
                          <a:latin typeface="Calibri"/>
                          <a:ea typeface="Calibri"/>
                          <a:cs typeface="Calibri"/>
                        </a:rPr>
                        <a:t>.5</a:t>
                      </a:r>
                      <a:r>
                        <a:rPr lang="en-US" sz="1000" spc="5" dirty="0">
                          <a:latin typeface="Calibri"/>
                          <a:ea typeface="Calibri"/>
                          <a:cs typeface="Calibri"/>
                        </a:rPr>
                        <a:t>5</a:t>
                      </a:r>
                      <a:r>
                        <a:rPr lang="en-US" sz="1000" dirty="0">
                          <a:latin typeface="Calibri"/>
                          <a:ea typeface="Calibri"/>
                          <a:cs typeface="Calibri"/>
                        </a:rPr>
                        <a:t>0</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dirty="0">
                          <a:latin typeface="Calibri"/>
                          <a:ea typeface="Calibri"/>
                          <a:cs typeface="Calibri"/>
                        </a:rPr>
                        <a:t>1</a:t>
                      </a:r>
                      <a:r>
                        <a:rPr lang="en-US" sz="1000" dirty="0">
                          <a:latin typeface="Calibri"/>
                          <a:ea typeface="Calibri"/>
                          <a:cs typeface="Calibri"/>
                        </a:rPr>
                        <a:t>.0</a:t>
                      </a:r>
                      <a:r>
                        <a:rPr lang="en-US" sz="1000" spc="5" dirty="0">
                          <a:latin typeface="Calibri"/>
                          <a:ea typeface="Calibri"/>
                          <a:cs typeface="Calibri"/>
                        </a:rPr>
                        <a:t>95</a:t>
                      </a:r>
                      <a:r>
                        <a:rPr lang="en-US" sz="1000" dirty="0">
                          <a:latin typeface="Calibri"/>
                          <a:ea typeface="Calibri"/>
                          <a:cs typeface="Calibri"/>
                        </a:rPr>
                        <a:t>.8</a:t>
                      </a:r>
                      <a:r>
                        <a:rPr lang="en-US" sz="1000" spc="5" dirty="0">
                          <a:latin typeface="Calibri"/>
                          <a:ea typeface="Calibri"/>
                          <a:cs typeface="Calibri"/>
                        </a:rPr>
                        <a:t>8</a:t>
                      </a:r>
                      <a:r>
                        <a:rPr lang="en-US" sz="1000" dirty="0">
                          <a:latin typeface="Calibri"/>
                          <a:ea typeface="Calibri"/>
                          <a:cs typeface="Calibri"/>
                        </a:rPr>
                        <a:t>5</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167005">
                        <a:lnSpc>
                          <a:spcPct val="115000"/>
                        </a:lnSpc>
                        <a:spcBef>
                          <a:spcPts val="5"/>
                        </a:spcBef>
                        <a:spcAft>
                          <a:spcPts val="0"/>
                        </a:spcAft>
                      </a:pPr>
                      <a:r>
                        <a:rPr lang="en-US" sz="1000" spc="5">
                          <a:latin typeface="Calibri"/>
                          <a:ea typeface="Calibri"/>
                          <a:cs typeface="Calibri"/>
                        </a:rPr>
                        <a:t>10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Bef>
                          <a:spcPts val="5"/>
                        </a:spcBef>
                        <a:spcAft>
                          <a:spcPts val="0"/>
                        </a:spcAft>
                      </a:pPr>
                      <a:r>
                        <a:rPr lang="en-US" sz="1000" spc="5">
                          <a:latin typeface="Calibri"/>
                          <a:ea typeface="Calibri"/>
                          <a:cs typeface="Calibri"/>
                        </a:rPr>
                        <a:t>P</a:t>
                      </a:r>
                      <a:r>
                        <a:rPr lang="en-US" sz="1000">
                          <a:latin typeface="Calibri"/>
                          <a:ea typeface="Calibri"/>
                          <a:cs typeface="Calibri"/>
                        </a:rPr>
                        <a:t>AR</a:t>
                      </a:r>
                      <a:r>
                        <a:rPr lang="en-US" sz="1000" spc="-5">
                          <a:latin typeface="Calibri"/>
                          <a:ea typeface="Calibri"/>
                          <a:cs typeface="Calibri"/>
                        </a:rPr>
                        <a:t>I</a:t>
                      </a:r>
                      <a:r>
                        <a:rPr lang="en-US" sz="1000">
                          <a:latin typeface="Calibri"/>
                          <a:ea typeface="Calibri"/>
                          <a:cs typeface="Calibri"/>
                        </a:rPr>
                        <a:t>SI</a:t>
                      </a:r>
                      <a:r>
                        <a:rPr lang="en-US" sz="1000" spc="-5">
                          <a:latin typeface="Calibri"/>
                          <a:ea typeface="Calibri"/>
                          <a:cs typeface="Calibri"/>
                        </a:rPr>
                        <a:t> </a:t>
                      </a:r>
                      <a:r>
                        <a:rPr lang="en-US" sz="1000">
                          <a:latin typeface="Calibri"/>
                          <a:ea typeface="Calibri"/>
                          <a:cs typeface="Calibri"/>
                        </a:rPr>
                        <a:t>Gi</a:t>
                      </a:r>
                      <a:r>
                        <a:rPr lang="en-US" sz="1000" spc="5">
                          <a:latin typeface="Calibri"/>
                          <a:ea typeface="Calibri"/>
                          <a:cs typeface="Calibri"/>
                        </a:rPr>
                        <a:t>o</a:t>
                      </a:r>
                      <a:r>
                        <a:rPr lang="en-US" sz="1000">
                          <a:latin typeface="Calibri"/>
                          <a:ea typeface="Calibri"/>
                          <a:cs typeface="Calibri"/>
                        </a:rPr>
                        <a:t>r</a:t>
                      </a:r>
                      <a:r>
                        <a:rPr lang="en-US" sz="1000" spc="-5">
                          <a:latin typeface="Calibri"/>
                          <a:ea typeface="Calibri"/>
                          <a:cs typeface="Calibri"/>
                        </a:rPr>
                        <a:t>g</a:t>
                      </a:r>
                      <a:r>
                        <a:rPr lang="en-US" sz="1000">
                          <a:latin typeface="Calibri"/>
                          <a:ea typeface="Calibri"/>
                          <a:cs typeface="Calibri"/>
                        </a:rPr>
                        <a:t>io</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215">
                        <a:lnSpc>
                          <a:spcPct val="115000"/>
                        </a:lnSpc>
                        <a:spcBef>
                          <a:spcPts val="5"/>
                        </a:spcBef>
                        <a:spcAft>
                          <a:spcPts val="0"/>
                        </a:spcAft>
                      </a:pPr>
                      <a:r>
                        <a:rPr lang="en-US" sz="1000" spc="5">
                          <a:latin typeface="Calibri"/>
                          <a:ea typeface="Calibri"/>
                          <a:cs typeface="Calibri"/>
                        </a:rPr>
                        <a:t>2010</a:t>
                      </a:r>
                      <a:r>
                        <a:rPr lang="en-US" sz="1000" spc="-5">
                          <a:latin typeface="Calibri"/>
                          <a:ea typeface="Calibri"/>
                          <a:cs typeface="Calibri"/>
                        </a:rPr>
                        <a:t>H</a:t>
                      </a:r>
                      <a:r>
                        <a:rPr lang="en-US" sz="1000">
                          <a:latin typeface="Calibri"/>
                          <a:ea typeface="Calibri"/>
                          <a:cs typeface="Calibri"/>
                        </a:rPr>
                        <a:t>XAW</a:t>
                      </a:r>
                      <a:r>
                        <a:rPr lang="en-US" sz="1000" spc="5">
                          <a:latin typeface="Calibri"/>
                          <a:ea typeface="Calibri"/>
                          <a:cs typeface="Calibri"/>
                        </a:rPr>
                        <a:t>7</a:t>
                      </a:r>
                      <a:r>
                        <a:rPr lang="en-US" sz="1000">
                          <a:latin typeface="Calibri"/>
                          <a:ea typeface="Calibri"/>
                          <a:cs typeface="Calibri"/>
                        </a:rPr>
                        <a:t>7</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Bef>
                          <a:spcPts val="5"/>
                        </a:spcBef>
                        <a:spcAft>
                          <a:spcPts val="0"/>
                        </a:spcAft>
                      </a:pPr>
                      <a:r>
                        <a:rPr lang="en-US" sz="1000">
                          <a:latin typeface="Calibri"/>
                          <a:ea typeface="Calibri"/>
                          <a:cs typeface="Calibri"/>
                        </a:rPr>
                        <a:t>U</a:t>
                      </a:r>
                      <a:r>
                        <a:rPr lang="en-US" sz="1000" spc="-5">
                          <a:latin typeface="Calibri"/>
                          <a:ea typeface="Calibri"/>
                          <a:cs typeface="Calibri"/>
                        </a:rPr>
                        <a:t>n</a:t>
                      </a:r>
                      <a:r>
                        <a:rPr lang="en-US" sz="1000">
                          <a:latin typeface="Calibri"/>
                          <a:ea typeface="Calibri"/>
                          <a:cs typeface="Calibri"/>
                        </a:rPr>
                        <a:t>iv</a:t>
                      </a:r>
                      <a:r>
                        <a:rPr lang="en-US" sz="1000" spc="5">
                          <a:latin typeface="Calibri"/>
                          <a:ea typeface="Calibri"/>
                          <a:cs typeface="Calibri"/>
                        </a:rPr>
                        <a:t>e</a:t>
                      </a:r>
                      <a:r>
                        <a:rPr lang="en-US" sz="1000">
                          <a:latin typeface="Calibri"/>
                          <a:ea typeface="Calibri"/>
                          <a:cs typeface="Calibri"/>
                        </a:rPr>
                        <a:t>rsità de</a:t>
                      </a:r>
                      <a:r>
                        <a:rPr lang="en-US" sz="1000" spc="-5">
                          <a:latin typeface="Calibri"/>
                          <a:ea typeface="Calibri"/>
                          <a:cs typeface="Calibri"/>
                        </a:rPr>
                        <a:t>g</a:t>
                      </a:r>
                      <a:r>
                        <a:rPr lang="en-US" sz="1000">
                          <a:latin typeface="Calibri"/>
                          <a:ea typeface="Calibri"/>
                          <a:cs typeface="Calibri"/>
                        </a:rPr>
                        <a:t>li Stu</a:t>
                      </a:r>
                      <a:r>
                        <a:rPr lang="en-US" sz="1000" spc="-5">
                          <a:latin typeface="Calibri"/>
                          <a:ea typeface="Calibri"/>
                          <a:cs typeface="Calibri"/>
                        </a:rPr>
                        <a:t>d</a:t>
                      </a:r>
                      <a:r>
                        <a:rPr lang="en-US" sz="1000">
                          <a:latin typeface="Calibri"/>
                          <a:ea typeface="Calibri"/>
                          <a:cs typeface="Calibri"/>
                        </a:rPr>
                        <a:t>i di</a:t>
                      </a:r>
                      <a:r>
                        <a:rPr lang="en-US" sz="1000" spc="-5">
                          <a:latin typeface="Calibri"/>
                          <a:ea typeface="Calibri"/>
                          <a:cs typeface="Calibri"/>
                        </a:rPr>
                        <a:t> </a:t>
                      </a:r>
                      <a:r>
                        <a:rPr lang="en-US" sz="1000">
                          <a:latin typeface="Calibri"/>
                          <a:ea typeface="Calibri"/>
                          <a:cs typeface="Calibri"/>
                        </a:rPr>
                        <a:t>R</a:t>
                      </a:r>
                      <a:r>
                        <a:rPr lang="en-US" sz="1000" spc="5">
                          <a:latin typeface="Calibri"/>
                          <a:ea typeface="Calibri"/>
                          <a:cs typeface="Calibri"/>
                        </a:rPr>
                        <a:t>OM</a:t>
                      </a:r>
                      <a:r>
                        <a:rPr lang="en-US" sz="1000">
                          <a:latin typeface="Calibri"/>
                          <a:ea typeface="Calibri"/>
                          <a:cs typeface="Calibri"/>
                        </a:rPr>
                        <a:t>A "</a:t>
                      </a:r>
                      <a:r>
                        <a:rPr lang="en-US" sz="1000" spc="5">
                          <a:latin typeface="Calibri"/>
                          <a:ea typeface="Calibri"/>
                          <a:cs typeface="Calibri"/>
                        </a:rPr>
                        <a:t>L</a:t>
                      </a:r>
                      <a:r>
                        <a:rPr lang="en-US" sz="1000">
                          <a:latin typeface="Calibri"/>
                          <a:ea typeface="Calibri"/>
                          <a:cs typeface="Calibri"/>
                        </a:rPr>
                        <a:t>a Sa</a:t>
                      </a:r>
                      <a:r>
                        <a:rPr lang="en-US" sz="1000" spc="-5">
                          <a:latin typeface="Calibri"/>
                          <a:ea typeface="Calibri"/>
                          <a:cs typeface="Calibri"/>
                        </a:rPr>
                        <a:t>p</a:t>
                      </a:r>
                      <a:r>
                        <a:rPr lang="en-US" sz="1000">
                          <a:latin typeface="Calibri"/>
                          <a:ea typeface="Calibri"/>
                          <a:cs typeface="Calibri"/>
                        </a:rPr>
                        <a:t>ie</a:t>
                      </a:r>
                      <a:r>
                        <a:rPr lang="en-US" sz="1000" spc="-5">
                          <a:latin typeface="Calibri"/>
                          <a:ea typeface="Calibri"/>
                          <a:cs typeface="Calibri"/>
                        </a:rPr>
                        <a:t>nz</a:t>
                      </a:r>
                      <a:r>
                        <a:rPr lang="en-US" sz="1000">
                          <a:latin typeface="Calibri"/>
                          <a:ea typeface="Calibri"/>
                          <a:cs typeface="Calibri"/>
                        </a:rPr>
                        <a:t>a"</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Bef>
                          <a:spcPts val="5"/>
                        </a:spcBef>
                        <a:spcAft>
                          <a:spcPts val="0"/>
                        </a:spcAft>
                      </a:pPr>
                      <a:r>
                        <a:rPr lang="en-US" sz="1000" spc="5">
                          <a:latin typeface="Calibri"/>
                          <a:ea typeface="Calibri"/>
                          <a:cs typeface="Calibri"/>
                        </a:rPr>
                        <a:t>1</a:t>
                      </a:r>
                      <a:r>
                        <a:rPr lang="en-US" sz="1000">
                          <a:latin typeface="Calibri"/>
                          <a:ea typeface="Calibri"/>
                          <a:cs typeface="Calibri"/>
                        </a:rPr>
                        <a:t>.1</a:t>
                      </a:r>
                      <a:r>
                        <a:rPr lang="en-US" sz="1000" spc="5">
                          <a:latin typeface="Calibri"/>
                          <a:ea typeface="Calibri"/>
                          <a:cs typeface="Calibri"/>
                        </a:rPr>
                        <a:t>93</a:t>
                      </a:r>
                      <a:r>
                        <a:rPr lang="en-US" sz="1000">
                          <a:latin typeface="Calibri"/>
                          <a:ea typeface="Calibri"/>
                          <a:cs typeface="Calibri"/>
                        </a:rPr>
                        <a:t>.0</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0220">
                        <a:lnSpc>
                          <a:spcPct val="115000"/>
                        </a:lnSpc>
                        <a:spcBef>
                          <a:spcPts val="5"/>
                        </a:spcBef>
                        <a:spcAft>
                          <a:spcPts val="0"/>
                        </a:spcAft>
                      </a:pPr>
                      <a:r>
                        <a:rPr lang="en-US" sz="1000" spc="5" dirty="0">
                          <a:latin typeface="Calibri"/>
                          <a:ea typeface="Calibri"/>
                          <a:cs typeface="Calibri"/>
                        </a:rPr>
                        <a:t>835</a:t>
                      </a:r>
                      <a:r>
                        <a:rPr lang="en-US" sz="1000" dirty="0">
                          <a:latin typeface="Calibri"/>
                          <a:ea typeface="Calibri"/>
                          <a:cs typeface="Calibri"/>
                        </a:rPr>
                        <a:t>.1</a:t>
                      </a:r>
                      <a:r>
                        <a:rPr lang="en-US" sz="1000" spc="5" dirty="0">
                          <a:latin typeface="Calibri"/>
                          <a:ea typeface="Calibri"/>
                          <a:cs typeface="Calibri"/>
                        </a:rPr>
                        <a:t>0</a:t>
                      </a:r>
                      <a:r>
                        <a:rPr lang="en-US" sz="1000" dirty="0">
                          <a:latin typeface="Calibri"/>
                          <a:ea typeface="Calibri"/>
                          <a:cs typeface="Calibri"/>
                        </a:rPr>
                        <a:t>0</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167005">
                        <a:lnSpc>
                          <a:spcPct val="115000"/>
                        </a:lnSpc>
                        <a:spcAft>
                          <a:spcPts val="0"/>
                        </a:spcAft>
                      </a:pPr>
                      <a:r>
                        <a:rPr lang="en-US" sz="1000" spc="5">
                          <a:latin typeface="Calibri"/>
                          <a:ea typeface="Calibri"/>
                          <a:cs typeface="Calibri"/>
                        </a:rPr>
                        <a:t>11</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spc="5">
                          <a:latin typeface="Calibri"/>
                          <a:ea typeface="Calibri"/>
                          <a:cs typeface="Calibri"/>
                        </a:rPr>
                        <a:t>P</a:t>
                      </a:r>
                      <a:r>
                        <a:rPr lang="en-US" sz="1000">
                          <a:latin typeface="Calibri"/>
                          <a:ea typeface="Calibri"/>
                          <a:cs typeface="Calibri"/>
                        </a:rPr>
                        <a:t>ERI</a:t>
                      </a:r>
                      <a:r>
                        <a:rPr lang="en-US" sz="1000" spc="-5">
                          <a:latin typeface="Calibri"/>
                          <a:ea typeface="Calibri"/>
                          <a:cs typeface="Calibri"/>
                        </a:rPr>
                        <a:t>N</a:t>
                      </a:r>
                      <a:r>
                        <a:rPr lang="en-US" sz="1000">
                          <a:latin typeface="Calibri"/>
                          <a:ea typeface="Calibri"/>
                          <a:cs typeface="Calibri"/>
                        </a:rPr>
                        <a:t>I </a:t>
                      </a:r>
                      <a:r>
                        <a:rPr lang="en-US" sz="1000" spc="5">
                          <a:latin typeface="Calibri"/>
                          <a:ea typeface="Calibri"/>
                          <a:cs typeface="Calibri"/>
                        </a:rPr>
                        <a:t>L</a:t>
                      </a:r>
                      <a:r>
                        <a:rPr lang="en-US" sz="1000">
                          <a:latin typeface="Calibri"/>
                          <a:ea typeface="Calibri"/>
                          <a:cs typeface="Calibri"/>
                        </a:rPr>
                        <a:t>a</a:t>
                      </a:r>
                      <a:r>
                        <a:rPr lang="en-US" sz="1000" spc="-5">
                          <a:latin typeface="Calibri"/>
                          <a:ea typeface="Calibri"/>
                          <a:cs typeface="Calibri"/>
                        </a:rPr>
                        <a:t>u</a:t>
                      </a:r>
                      <a:r>
                        <a:rPr lang="en-US" sz="1000">
                          <a:latin typeface="Calibri"/>
                          <a:ea typeface="Calibri"/>
                          <a:cs typeface="Calibri"/>
                        </a:rPr>
                        <a:t>ra</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12725">
                        <a:lnSpc>
                          <a:spcPct val="115000"/>
                        </a:lnSpc>
                        <a:spcAft>
                          <a:spcPts val="0"/>
                        </a:spcAft>
                      </a:pPr>
                      <a:r>
                        <a:rPr lang="en-US" sz="1000" spc="5">
                          <a:latin typeface="Calibri"/>
                          <a:ea typeface="Calibri"/>
                          <a:cs typeface="Calibri"/>
                        </a:rPr>
                        <a:t>20108</a:t>
                      </a:r>
                      <a:r>
                        <a:rPr lang="en-US" sz="1000">
                          <a:latin typeface="Calibri"/>
                          <a:ea typeface="Calibri"/>
                          <a:cs typeface="Calibri"/>
                        </a:rPr>
                        <a:t>T</a:t>
                      </a:r>
                      <a:r>
                        <a:rPr lang="en-US" sz="1000" spc="5">
                          <a:latin typeface="Calibri"/>
                          <a:ea typeface="Calibri"/>
                          <a:cs typeface="Calibri"/>
                        </a:rPr>
                        <a:t>4</a:t>
                      </a:r>
                      <a:r>
                        <a:rPr lang="en-US" sz="1000">
                          <a:latin typeface="Calibri"/>
                          <a:ea typeface="Calibri"/>
                          <a:cs typeface="Calibri"/>
                        </a:rPr>
                        <a:t>X</a:t>
                      </a:r>
                      <a:r>
                        <a:rPr lang="en-US" sz="1000" spc="5">
                          <a:latin typeface="Calibri"/>
                          <a:ea typeface="Calibri"/>
                          <a:cs typeface="Calibri"/>
                        </a:rPr>
                        <a:t>T</a:t>
                      </a:r>
                      <a:r>
                        <a:rPr lang="en-US" sz="1000">
                          <a:latin typeface="Calibri"/>
                          <a:ea typeface="Calibri"/>
                          <a:cs typeface="Calibri"/>
                        </a:rPr>
                        <a:t>M</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a:latin typeface="Calibri"/>
                          <a:ea typeface="Calibri"/>
                          <a:cs typeface="Calibri"/>
                        </a:rPr>
                        <a:t>U</a:t>
                      </a:r>
                      <a:r>
                        <a:rPr lang="en-US" sz="1000" spc="-5">
                          <a:latin typeface="Calibri"/>
                          <a:ea typeface="Calibri"/>
                          <a:cs typeface="Calibri"/>
                        </a:rPr>
                        <a:t>n</a:t>
                      </a:r>
                      <a:r>
                        <a:rPr lang="en-US" sz="1000">
                          <a:latin typeface="Calibri"/>
                          <a:ea typeface="Calibri"/>
                          <a:cs typeface="Calibri"/>
                        </a:rPr>
                        <a:t>iv</a:t>
                      </a:r>
                      <a:r>
                        <a:rPr lang="en-US" sz="1000" spc="5">
                          <a:latin typeface="Calibri"/>
                          <a:ea typeface="Calibri"/>
                          <a:cs typeface="Calibri"/>
                        </a:rPr>
                        <a:t>e</a:t>
                      </a:r>
                      <a:r>
                        <a:rPr lang="en-US" sz="1000">
                          <a:latin typeface="Calibri"/>
                          <a:ea typeface="Calibri"/>
                          <a:cs typeface="Calibri"/>
                        </a:rPr>
                        <a:t>rsità de</a:t>
                      </a:r>
                      <a:r>
                        <a:rPr lang="en-US" sz="1000" spc="-5">
                          <a:latin typeface="Calibri"/>
                          <a:ea typeface="Calibri"/>
                          <a:cs typeface="Calibri"/>
                        </a:rPr>
                        <a:t>g</a:t>
                      </a:r>
                      <a:r>
                        <a:rPr lang="en-US" sz="1000">
                          <a:latin typeface="Calibri"/>
                          <a:ea typeface="Calibri"/>
                          <a:cs typeface="Calibri"/>
                        </a:rPr>
                        <a:t>li Stu</a:t>
                      </a:r>
                      <a:r>
                        <a:rPr lang="en-US" sz="1000" spc="-5">
                          <a:latin typeface="Calibri"/>
                          <a:ea typeface="Calibri"/>
                          <a:cs typeface="Calibri"/>
                        </a:rPr>
                        <a:t>d</a:t>
                      </a:r>
                      <a:r>
                        <a:rPr lang="en-US" sz="1000">
                          <a:latin typeface="Calibri"/>
                          <a:ea typeface="Calibri"/>
                          <a:cs typeface="Calibri"/>
                        </a:rPr>
                        <a:t>i di</a:t>
                      </a:r>
                      <a:r>
                        <a:rPr lang="en-US" sz="1000" spc="-5">
                          <a:latin typeface="Calibri"/>
                          <a:ea typeface="Calibri"/>
                          <a:cs typeface="Calibri"/>
                        </a:rPr>
                        <a:t> </a:t>
                      </a:r>
                      <a:r>
                        <a:rPr lang="en-US" sz="1000" spc="5">
                          <a:latin typeface="Calibri"/>
                          <a:ea typeface="Calibri"/>
                          <a:cs typeface="Calibri"/>
                        </a:rPr>
                        <a:t>M</a:t>
                      </a:r>
                      <a:r>
                        <a:rPr lang="en-US" sz="1000">
                          <a:latin typeface="Calibri"/>
                          <a:ea typeface="Calibri"/>
                          <a:cs typeface="Calibri"/>
                        </a:rPr>
                        <a:t>ILA</a:t>
                      </a:r>
                      <a:r>
                        <a:rPr lang="en-US" sz="1000" spc="-5">
                          <a:latin typeface="Calibri"/>
                          <a:ea typeface="Calibri"/>
                          <a:cs typeface="Calibri"/>
                        </a:rPr>
                        <a:t>N</a:t>
                      </a:r>
                      <a:r>
                        <a:rPr lang="en-US" sz="1000">
                          <a:latin typeface="Calibri"/>
                          <a:ea typeface="Calibri"/>
                          <a:cs typeface="Calibri"/>
                        </a:rPr>
                        <a:t>O</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a:latin typeface="Calibri"/>
                          <a:ea typeface="Calibri"/>
                          <a:cs typeface="Calibri"/>
                        </a:rPr>
                        <a:t>1</a:t>
                      </a:r>
                      <a:r>
                        <a:rPr lang="en-US" sz="1000">
                          <a:latin typeface="Calibri"/>
                          <a:ea typeface="Calibri"/>
                          <a:cs typeface="Calibri"/>
                        </a:rPr>
                        <a:t>.2</a:t>
                      </a:r>
                      <a:r>
                        <a:rPr lang="en-US" sz="1000" spc="5">
                          <a:latin typeface="Calibri"/>
                          <a:ea typeface="Calibri"/>
                          <a:cs typeface="Calibri"/>
                        </a:rPr>
                        <a:t>65</a:t>
                      </a:r>
                      <a:r>
                        <a:rPr lang="en-US" sz="1000">
                          <a:latin typeface="Calibri"/>
                          <a:ea typeface="Calibri"/>
                          <a:cs typeface="Calibri"/>
                        </a:rPr>
                        <a:t>.4</a:t>
                      </a:r>
                      <a:r>
                        <a:rPr lang="en-US" sz="1000" spc="5">
                          <a:latin typeface="Calibri"/>
                          <a:ea typeface="Calibri"/>
                          <a:cs typeface="Calibri"/>
                        </a:rPr>
                        <a:t>1</a:t>
                      </a:r>
                      <a:r>
                        <a:rPr lang="en-US" sz="1000">
                          <a:latin typeface="Calibri"/>
                          <a:ea typeface="Calibri"/>
                          <a:cs typeface="Calibri"/>
                        </a:rPr>
                        <a:t>8</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0220">
                        <a:lnSpc>
                          <a:spcPct val="115000"/>
                        </a:lnSpc>
                        <a:spcAft>
                          <a:spcPts val="0"/>
                        </a:spcAft>
                      </a:pPr>
                      <a:r>
                        <a:rPr lang="en-US" sz="1000" spc="5" dirty="0">
                          <a:latin typeface="Calibri"/>
                          <a:ea typeface="Calibri"/>
                          <a:cs typeface="Calibri"/>
                        </a:rPr>
                        <a:t>885</a:t>
                      </a:r>
                      <a:r>
                        <a:rPr lang="en-US" sz="1000" dirty="0">
                          <a:latin typeface="Calibri"/>
                          <a:ea typeface="Calibri"/>
                          <a:cs typeface="Calibri"/>
                        </a:rPr>
                        <a:t>.7</a:t>
                      </a:r>
                      <a:r>
                        <a:rPr lang="en-US" sz="1000" spc="5" dirty="0">
                          <a:latin typeface="Calibri"/>
                          <a:ea typeface="Calibri"/>
                          <a:cs typeface="Calibri"/>
                        </a:rPr>
                        <a:t>9</a:t>
                      </a:r>
                      <a:r>
                        <a:rPr lang="en-US" sz="1000" dirty="0">
                          <a:latin typeface="Calibri"/>
                          <a:ea typeface="Calibri"/>
                          <a:cs typeface="Calibri"/>
                        </a:rPr>
                        <a:t>3</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167005">
                        <a:lnSpc>
                          <a:spcPct val="115000"/>
                        </a:lnSpc>
                        <a:spcAft>
                          <a:spcPts val="0"/>
                        </a:spcAft>
                      </a:pPr>
                      <a:r>
                        <a:rPr lang="en-US" sz="1000" spc="5">
                          <a:latin typeface="Calibri"/>
                          <a:ea typeface="Calibri"/>
                          <a:cs typeface="Calibri"/>
                        </a:rPr>
                        <a:t>12</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a:latin typeface="Calibri"/>
                          <a:ea typeface="Calibri"/>
                          <a:cs typeface="Calibri"/>
                        </a:rPr>
                        <a:t>RA</a:t>
                      </a:r>
                      <a:r>
                        <a:rPr lang="en-US" sz="1000" spc="-5">
                          <a:latin typeface="Calibri"/>
                          <a:ea typeface="Calibri"/>
                          <a:cs typeface="Calibri"/>
                        </a:rPr>
                        <a:t>G</a:t>
                      </a:r>
                      <a:r>
                        <a:rPr lang="en-US" sz="1000">
                          <a:latin typeface="Calibri"/>
                          <a:ea typeface="Calibri"/>
                          <a:cs typeface="Calibri"/>
                        </a:rPr>
                        <a:t>A</a:t>
                      </a:r>
                      <a:r>
                        <a:rPr lang="en-US" sz="1000" spc="-5">
                          <a:latin typeface="Calibri"/>
                          <a:ea typeface="Calibri"/>
                          <a:cs typeface="Calibri"/>
                        </a:rPr>
                        <a:t>Z</a:t>
                      </a:r>
                      <a:r>
                        <a:rPr lang="en-US" sz="1000">
                          <a:latin typeface="Calibri"/>
                          <a:ea typeface="Calibri"/>
                          <a:cs typeface="Calibri"/>
                        </a:rPr>
                        <a:t>ZI Stefa</a:t>
                      </a:r>
                      <a:r>
                        <a:rPr lang="en-US" sz="1000" spc="-5">
                          <a:latin typeface="Calibri"/>
                          <a:ea typeface="Calibri"/>
                          <a:cs typeface="Calibri"/>
                        </a:rPr>
                        <a:t>n</a:t>
                      </a:r>
                      <a:r>
                        <a:rPr lang="en-US" sz="1000">
                          <a:latin typeface="Calibri"/>
                          <a:ea typeface="Calibri"/>
                          <a:cs typeface="Calibri"/>
                        </a:rPr>
                        <a:t>o</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5585">
                        <a:lnSpc>
                          <a:spcPct val="115000"/>
                        </a:lnSpc>
                        <a:spcAft>
                          <a:spcPts val="0"/>
                        </a:spcAft>
                      </a:pPr>
                      <a:r>
                        <a:rPr lang="en-US" sz="1000" spc="5">
                          <a:latin typeface="Calibri"/>
                          <a:ea typeface="Calibri"/>
                          <a:cs typeface="Calibri"/>
                        </a:rPr>
                        <a:t>2010</a:t>
                      </a:r>
                      <a:r>
                        <a:rPr lang="en-US" sz="1000">
                          <a:latin typeface="Calibri"/>
                          <a:ea typeface="Calibri"/>
                          <a:cs typeface="Calibri"/>
                        </a:rPr>
                        <a:t>ZXAZK9</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a:latin typeface="Calibri"/>
                          <a:ea typeface="Calibri"/>
                          <a:cs typeface="Calibri"/>
                        </a:rPr>
                        <a:t>U</a:t>
                      </a:r>
                      <a:r>
                        <a:rPr lang="en-US" sz="1000" spc="-5">
                          <a:latin typeface="Calibri"/>
                          <a:ea typeface="Calibri"/>
                          <a:cs typeface="Calibri"/>
                        </a:rPr>
                        <a:t>n</a:t>
                      </a:r>
                      <a:r>
                        <a:rPr lang="en-US" sz="1000">
                          <a:latin typeface="Calibri"/>
                          <a:ea typeface="Calibri"/>
                          <a:cs typeface="Calibri"/>
                        </a:rPr>
                        <a:t>iv</a:t>
                      </a:r>
                      <a:r>
                        <a:rPr lang="en-US" sz="1000" spc="5">
                          <a:latin typeface="Calibri"/>
                          <a:ea typeface="Calibri"/>
                          <a:cs typeface="Calibri"/>
                        </a:rPr>
                        <a:t>e</a:t>
                      </a:r>
                      <a:r>
                        <a:rPr lang="en-US" sz="1000">
                          <a:latin typeface="Calibri"/>
                          <a:ea typeface="Calibri"/>
                          <a:cs typeface="Calibri"/>
                        </a:rPr>
                        <a:t>rsità de</a:t>
                      </a:r>
                      <a:r>
                        <a:rPr lang="en-US" sz="1000" spc="-5">
                          <a:latin typeface="Calibri"/>
                          <a:ea typeface="Calibri"/>
                          <a:cs typeface="Calibri"/>
                        </a:rPr>
                        <a:t>g</a:t>
                      </a:r>
                      <a:r>
                        <a:rPr lang="en-US" sz="1000">
                          <a:latin typeface="Calibri"/>
                          <a:ea typeface="Calibri"/>
                          <a:cs typeface="Calibri"/>
                        </a:rPr>
                        <a:t>li Stu</a:t>
                      </a:r>
                      <a:r>
                        <a:rPr lang="en-US" sz="1000" spc="-5">
                          <a:latin typeface="Calibri"/>
                          <a:ea typeface="Calibri"/>
                          <a:cs typeface="Calibri"/>
                        </a:rPr>
                        <a:t>d</a:t>
                      </a:r>
                      <a:r>
                        <a:rPr lang="en-US" sz="1000">
                          <a:latin typeface="Calibri"/>
                          <a:ea typeface="Calibri"/>
                          <a:cs typeface="Calibri"/>
                        </a:rPr>
                        <a:t>i di</a:t>
                      </a:r>
                      <a:r>
                        <a:rPr lang="en-US" sz="1000" spc="-5">
                          <a:latin typeface="Calibri"/>
                          <a:ea typeface="Calibri"/>
                          <a:cs typeface="Calibri"/>
                        </a:rPr>
                        <a:t> </a:t>
                      </a:r>
                      <a:r>
                        <a:rPr lang="en-US" sz="1000" spc="5">
                          <a:latin typeface="Calibri"/>
                          <a:ea typeface="Calibri"/>
                          <a:cs typeface="Calibri"/>
                        </a:rPr>
                        <a:t>M</a:t>
                      </a:r>
                      <a:r>
                        <a:rPr lang="en-US" sz="1000">
                          <a:latin typeface="Calibri"/>
                          <a:ea typeface="Calibri"/>
                          <a:cs typeface="Calibri"/>
                        </a:rPr>
                        <a:t>ILA</a:t>
                      </a:r>
                      <a:r>
                        <a:rPr lang="en-US" sz="1000" spc="-5">
                          <a:latin typeface="Calibri"/>
                          <a:ea typeface="Calibri"/>
                          <a:cs typeface="Calibri"/>
                        </a:rPr>
                        <a:t>N</a:t>
                      </a:r>
                      <a:r>
                        <a:rPr lang="en-US" sz="1000">
                          <a:latin typeface="Calibri"/>
                          <a:ea typeface="Calibri"/>
                          <a:cs typeface="Calibri"/>
                        </a:rPr>
                        <a:t>O-B</a:t>
                      </a:r>
                      <a:r>
                        <a:rPr lang="en-US" sz="1000" spc="-5">
                          <a:latin typeface="Calibri"/>
                          <a:ea typeface="Calibri"/>
                          <a:cs typeface="Calibri"/>
                        </a:rPr>
                        <a:t>I</a:t>
                      </a:r>
                      <a:r>
                        <a:rPr lang="en-US" sz="1000">
                          <a:latin typeface="Calibri"/>
                          <a:ea typeface="Calibri"/>
                          <a:cs typeface="Calibri"/>
                        </a:rPr>
                        <a:t>COCCA</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a:latin typeface="Calibri"/>
                          <a:ea typeface="Calibri"/>
                          <a:cs typeface="Calibri"/>
                        </a:rPr>
                        <a:t>1</a:t>
                      </a:r>
                      <a:r>
                        <a:rPr lang="en-US" sz="1000">
                          <a:latin typeface="Calibri"/>
                          <a:ea typeface="Calibri"/>
                          <a:cs typeface="Calibri"/>
                        </a:rPr>
                        <a:t>.4</a:t>
                      </a:r>
                      <a:r>
                        <a:rPr lang="en-US" sz="1000" spc="5">
                          <a:latin typeface="Calibri"/>
                          <a:ea typeface="Calibri"/>
                          <a:cs typeface="Calibri"/>
                        </a:rPr>
                        <a:t>58</a:t>
                      </a:r>
                      <a:r>
                        <a:rPr lang="en-US" sz="1000">
                          <a:latin typeface="Calibri"/>
                          <a:ea typeface="Calibri"/>
                          <a:cs typeface="Calibri"/>
                        </a:rPr>
                        <a:t>.0</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dirty="0">
                          <a:latin typeface="Calibri"/>
                          <a:ea typeface="Calibri"/>
                          <a:cs typeface="Calibri"/>
                        </a:rPr>
                        <a:t>1</a:t>
                      </a:r>
                      <a:r>
                        <a:rPr lang="en-US" sz="1000" dirty="0">
                          <a:latin typeface="Calibri"/>
                          <a:ea typeface="Calibri"/>
                          <a:cs typeface="Calibri"/>
                        </a:rPr>
                        <a:t>.0</a:t>
                      </a:r>
                      <a:r>
                        <a:rPr lang="en-US" sz="1000" spc="5" dirty="0">
                          <a:latin typeface="Calibri"/>
                          <a:ea typeface="Calibri"/>
                          <a:cs typeface="Calibri"/>
                        </a:rPr>
                        <a:t>20</a:t>
                      </a:r>
                      <a:r>
                        <a:rPr lang="en-US" sz="1000" dirty="0">
                          <a:latin typeface="Calibri"/>
                          <a:ea typeface="Calibri"/>
                          <a:cs typeface="Calibri"/>
                        </a:rPr>
                        <a:t>.6</a:t>
                      </a:r>
                      <a:r>
                        <a:rPr lang="en-US" sz="1000" spc="5" dirty="0">
                          <a:latin typeface="Calibri"/>
                          <a:ea typeface="Calibri"/>
                          <a:cs typeface="Calibri"/>
                        </a:rPr>
                        <a:t>0</a:t>
                      </a:r>
                      <a:r>
                        <a:rPr lang="en-US" sz="1000" dirty="0">
                          <a:latin typeface="Calibri"/>
                          <a:ea typeface="Calibri"/>
                          <a:cs typeface="Calibri"/>
                        </a:rPr>
                        <a:t>0</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0520">
                <a:tc>
                  <a:txBody>
                    <a:bodyPr/>
                    <a:lstStyle/>
                    <a:p>
                      <a:pPr marL="167005">
                        <a:lnSpc>
                          <a:spcPct val="115000"/>
                        </a:lnSpc>
                        <a:spcAft>
                          <a:spcPts val="0"/>
                        </a:spcAft>
                      </a:pPr>
                      <a:r>
                        <a:rPr lang="en-US" sz="1000" spc="5">
                          <a:latin typeface="Calibri"/>
                          <a:ea typeface="Calibri"/>
                          <a:cs typeface="Calibri"/>
                        </a:rPr>
                        <a:t>13</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a:latin typeface="Calibri"/>
                          <a:ea typeface="Calibri"/>
                          <a:cs typeface="Calibri"/>
                        </a:rPr>
                        <a:t>SC</a:t>
                      </a:r>
                      <a:r>
                        <a:rPr lang="en-US" sz="1000" spc="-5">
                          <a:latin typeface="Calibri"/>
                          <a:ea typeface="Calibri"/>
                          <a:cs typeface="Calibri"/>
                        </a:rPr>
                        <a:t>I</a:t>
                      </a:r>
                      <a:r>
                        <a:rPr lang="en-US" sz="1000">
                          <a:latin typeface="Calibri"/>
                          <a:ea typeface="Calibri"/>
                          <a:cs typeface="Calibri"/>
                        </a:rPr>
                        <a:t>OR</a:t>
                      </a:r>
                      <a:r>
                        <a:rPr lang="en-US" sz="1000" spc="5">
                          <a:latin typeface="Calibri"/>
                          <a:ea typeface="Calibri"/>
                          <a:cs typeface="Calibri"/>
                        </a:rPr>
                        <a:t>T</a:t>
                      </a:r>
                      <a:r>
                        <a:rPr lang="en-US" sz="1000">
                          <a:latin typeface="Calibri"/>
                          <a:ea typeface="Calibri"/>
                          <a:cs typeface="Calibri"/>
                        </a:rPr>
                        <a:t>I</a:t>
                      </a:r>
                      <a:r>
                        <a:rPr lang="en-US" sz="1000" spc="-5">
                          <a:latin typeface="Calibri"/>
                          <a:ea typeface="Calibri"/>
                          <a:cs typeface="Calibri"/>
                        </a:rPr>
                        <a:t>N</a:t>
                      </a:r>
                      <a:r>
                        <a:rPr lang="en-US" sz="1000">
                          <a:latin typeface="Calibri"/>
                          <a:ea typeface="Calibri"/>
                          <a:cs typeface="Calibri"/>
                        </a:rPr>
                        <a:t>O</a:t>
                      </a:r>
                      <a:r>
                        <a:rPr lang="en-US" sz="1000" spc="5">
                          <a:latin typeface="Calibri"/>
                          <a:ea typeface="Calibri"/>
                          <a:cs typeface="Calibri"/>
                        </a:rPr>
                        <a:t> </a:t>
                      </a:r>
                      <a:r>
                        <a:rPr lang="en-US" sz="1000">
                          <a:latin typeface="Calibri"/>
                          <a:ea typeface="Calibri"/>
                          <a:cs typeface="Calibri"/>
                        </a:rPr>
                        <a:t>F</a:t>
                      </a:r>
                      <a:r>
                        <a:rPr lang="en-US" sz="1000" spc="-5">
                          <a:latin typeface="Calibri"/>
                          <a:ea typeface="Calibri"/>
                          <a:cs typeface="Calibri"/>
                        </a:rPr>
                        <a:t>r</a:t>
                      </a:r>
                      <a:r>
                        <a:rPr lang="en-US" sz="1000">
                          <a:latin typeface="Calibri"/>
                          <a:ea typeface="Calibri"/>
                          <a:cs typeface="Calibri"/>
                        </a:rPr>
                        <a:t>a</a:t>
                      </a:r>
                      <a:r>
                        <a:rPr lang="en-US" sz="1000" spc="-5">
                          <a:latin typeface="Calibri"/>
                          <a:ea typeface="Calibri"/>
                          <a:cs typeface="Calibri"/>
                        </a:rPr>
                        <a:t>n</a:t>
                      </a:r>
                      <a:r>
                        <a:rPr lang="en-US" sz="1000">
                          <a:latin typeface="Calibri"/>
                          <a:ea typeface="Calibri"/>
                          <a:cs typeface="Calibri"/>
                        </a:rPr>
                        <a:t>ce</a:t>
                      </a:r>
                      <a:r>
                        <a:rPr lang="en-US" sz="1000" spc="5">
                          <a:latin typeface="Calibri"/>
                          <a:ea typeface="Calibri"/>
                          <a:cs typeface="Calibri"/>
                        </a:rPr>
                        <a:t>s</a:t>
                      </a:r>
                      <a:r>
                        <a:rPr lang="en-US" sz="1000">
                          <a:latin typeface="Calibri"/>
                          <a:ea typeface="Calibri"/>
                          <a:cs typeface="Calibri"/>
                        </a:rPr>
                        <a:t>co</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8760">
                        <a:lnSpc>
                          <a:spcPct val="115000"/>
                        </a:lnSpc>
                        <a:spcAft>
                          <a:spcPts val="0"/>
                        </a:spcAft>
                      </a:pPr>
                      <a:r>
                        <a:rPr lang="en-US" sz="1000" spc="5">
                          <a:latin typeface="Calibri"/>
                          <a:ea typeface="Calibri"/>
                          <a:cs typeface="Calibri"/>
                        </a:rPr>
                        <a:t>2010L</a:t>
                      </a:r>
                      <a:r>
                        <a:rPr lang="en-US" sz="1000">
                          <a:latin typeface="Calibri"/>
                          <a:ea typeface="Calibri"/>
                          <a:cs typeface="Calibri"/>
                        </a:rPr>
                        <a:t>KE</a:t>
                      </a:r>
                      <a:r>
                        <a:rPr lang="en-US" sz="1000" spc="5">
                          <a:latin typeface="Calibri"/>
                          <a:ea typeface="Calibri"/>
                          <a:cs typeface="Calibri"/>
                        </a:rPr>
                        <a:t>4</a:t>
                      </a:r>
                      <a:r>
                        <a:rPr lang="en-US" sz="1000">
                          <a:latin typeface="Calibri"/>
                          <a:ea typeface="Calibri"/>
                          <a:cs typeface="Calibri"/>
                        </a:rPr>
                        <a:t>CC</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000">
                          <a:latin typeface="Calibri"/>
                          <a:ea typeface="Calibri"/>
                          <a:cs typeface="Calibri"/>
                        </a:rPr>
                        <a:t>U</a:t>
                      </a:r>
                      <a:r>
                        <a:rPr lang="en-US" sz="1000" spc="-5">
                          <a:latin typeface="Calibri"/>
                          <a:ea typeface="Calibri"/>
                          <a:cs typeface="Calibri"/>
                        </a:rPr>
                        <a:t>n</a:t>
                      </a:r>
                      <a:r>
                        <a:rPr lang="en-US" sz="1000">
                          <a:latin typeface="Calibri"/>
                          <a:ea typeface="Calibri"/>
                          <a:cs typeface="Calibri"/>
                        </a:rPr>
                        <a:t>iv</a:t>
                      </a:r>
                      <a:r>
                        <a:rPr lang="en-US" sz="1000" spc="5">
                          <a:latin typeface="Calibri"/>
                          <a:ea typeface="Calibri"/>
                          <a:cs typeface="Calibri"/>
                        </a:rPr>
                        <a:t>e</a:t>
                      </a:r>
                      <a:r>
                        <a:rPr lang="en-US" sz="1000">
                          <a:latin typeface="Calibri"/>
                          <a:ea typeface="Calibri"/>
                          <a:cs typeface="Calibri"/>
                        </a:rPr>
                        <a:t>rsità de</a:t>
                      </a:r>
                      <a:r>
                        <a:rPr lang="en-US" sz="1000" spc="-5">
                          <a:latin typeface="Calibri"/>
                          <a:ea typeface="Calibri"/>
                          <a:cs typeface="Calibri"/>
                        </a:rPr>
                        <a:t>g</a:t>
                      </a:r>
                      <a:r>
                        <a:rPr lang="en-US" sz="1000">
                          <a:latin typeface="Calibri"/>
                          <a:ea typeface="Calibri"/>
                          <a:cs typeface="Calibri"/>
                        </a:rPr>
                        <a:t>li Stu</a:t>
                      </a:r>
                      <a:r>
                        <a:rPr lang="en-US" sz="1000" spc="-5">
                          <a:latin typeface="Calibri"/>
                          <a:ea typeface="Calibri"/>
                          <a:cs typeface="Calibri"/>
                        </a:rPr>
                        <a:t>d</a:t>
                      </a:r>
                      <a:r>
                        <a:rPr lang="en-US" sz="1000">
                          <a:latin typeface="Calibri"/>
                          <a:ea typeface="Calibri"/>
                          <a:cs typeface="Calibri"/>
                        </a:rPr>
                        <a:t>i di</a:t>
                      </a:r>
                      <a:r>
                        <a:rPr lang="en-US" sz="1000" spc="-5">
                          <a:latin typeface="Calibri"/>
                          <a:ea typeface="Calibri"/>
                          <a:cs typeface="Calibri"/>
                        </a:rPr>
                        <a:t> </a:t>
                      </a:r>
                      <a:r>
                        <a:rPr lang="en-US" sz="1000">
                          <a:latin typeface="Calibri"/>
                          <a:ea typeface="Calibri"/>
                          <a:cs typeface="Calibri"/>
                        </a:rPr>
                        <a:t>R</a:t>
                      </a:r>
                      <a:r>
                        <a:rPr lang="en-US" sz="1000" spc="5">
                          <a:latin typeface="Calibri"/>
                          <a:ea typeface="Calibri"/>
                          <a:cs typeface="Calibri"/>
                        </a:rPr>
                        <a:t>OM</a:t>
                      </a:r>
                      <a:r>
                        <a:rPr lang="en-US" sz="1000">
                          <a:latin typeface="Calibri"/>
                          <a:ea typeface="Calibri"/>
                          <a:cs typeface="Calibri"/>
                        </a:rPr>
                        <a:t>A "</a:t>
                      </a:r>
                      <a:r>
                        <a:rPr lang="en-US" sz="1000" spc="5">
                          <a:latin typeface="Calibri"/>
                          <a:ea typeface="Calibri"/>
                          <a:cs typeface="Calibri"/>
                        </a:rPr>
                        <a:t>L</a:t>
                      </a:r>
                      <a:r>
                        <a:rPr lang="en-US" sz="1000">
                          <a:latin typeface="Calibri"/>
                          <a:ea typeface="Calibri"/>
                          <a:cs typeface="Calibri"/>
                        </a:rPr>
                        <a:t>a Sa</a:t>
                      </a:r>
                      <a:r>
                        <a:rPr lang="en-US" sz="1000" spc="-5">
                          <a:latin typeface="Calibri"/>
                          <a:ea typeface="Calibri"/>
                          <a:cs typeface="Calibri"/>
                        </a:rPr>
                        <a:t>p</a:t>
                      </a:r>
                      <a:r>
                        <a:rPr lang="en-US" sz="1000">
                          <a:latin typeface="Calibri"/>
                          <a:ea typeface="Calibri"/>
                          <a:cs typeface="Calibri"/>
                        </a:rPr>
                        <a:t>ie</a:t>
                      </a:r>
                      <a:r>
                        <a:rPr lang="en-US" sz="1000" spc="-5">
                          <a:latin typeface="Calibri"/>
                          <a:ea typeface="Calibri"/>
                          <a:cs typeface="Calibri"/>
                        </a:rPr>
                        <a:t>nz</a:t>
                      </a:r>
                      <a:r>
                        <a:rPr lang="en-US" sz="1000">
                          <a:latin typeface="Calibri"/>
                          <a:ea typeface="Calibri"/>
                          <a:cs typeface="Calibri"/>
                        </a:rPr>
                        <a:t>a"</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000" spc="5">
                          <a:latin typeface="Calibri"/>
                          <a:ea typeface="Calibri"/>
                          <a:cs typeface="Calibri"/>
                        </a:rPr>
                        <a:t>1</a:t>
                      </a:r>
                      <a:r>
                        <a:rPr lang="en-US" sz="1000">
                          <a:latin typeface="Calibri"/>
                          <a:ea typeface="Calibri"/>
                          <a:cs typeface="Calibri"/>
                        </a:rPr>
                        <a:t>.1</a:t>
                      </a:r>
                      <a:r>
                        <a:rPr lang="en-US" sz="1000" spc="5">
                          <a:latin typeface="Calibri"/>
                          <a:ea typeface="Calibri"/>
                          <a:cs typeface="Calibri"/>
                        </a:rPr>
                        <a:t>41</a:t>
                      </a:r>
                      <a:r>
                        <a:rPr lang="en-US" sz="1000">
                          <a:latin typeface="Calibri"/>
                          <a:ea typeface="Calibri"/>
                          <a:cs typeface="Calibri"/>
                        </a:rPr>
                        <a:t>.5</a:t>
                      </a:r>
                      <a:r>
                        <a:rPr lang="en-US" sz="1000" spc="5">
                          <a:latin typeface="Calibri"/>
                          <a:ea typeface="Calibri"/>
                          <a:cs typeface="Calibri"/>
                        </a:rPr>
                        <a:t>0</a:t>
                      </a:r>
                      <a:r>
                        <a:rPr lang="en-US" sz="1000">
                          <a:latin typeface="Calibri"/>
                          <a:ea typeface="Calibri"/>
                          <a:cs typeface="Calibri"/>
                        </a:rPr>
                        <a:t>0</a:t>
                      </a:r>
                      <a:endParaRPr lang="it-IT" sz="10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90220">
                        <a:lnSpc>
                          <a:spcPct val="115000"/>
                        </a:lnSpc>
                        <a:spcAft>
                          <a:spcPts val="0"/>
                        </a:spcAft>
                      </a:pPr>
                      <a:r>
                        <a:rPr lang="en-US" sz="1000" spc="5" dirty="0">
                          <a:latin typeface="Calibri"/>
                          <a:ea typeface="Calibri"/>
                          <a:cs typeface="Calibri"/>
                        </a:rPr>
                        <a:t>799</a:t>
                      </a:r>
                      <a:r>
                        <a:rPr lang="en-US" sz="1000" dirty="0">
                          <a:latin typeface="Calibri"/>
                          <a:ea typeface="Calibri"/>
                          <a:cs typeface="Calibri"/>
                        </a:rPr>
                        <a:t>.0</a:t>
                      </a:r>
                      <a:r>
                        <a:rPr lang="en-US" sz="1000" spc="5" dirty="0">
                          <a:latin typeface="Calibri"/>
                          <a:ea typeface="Calibri"/>
                          <a:cs typeface="Calibri"/>
                        </a:rPr>
                        <a:t>5</a:t>
                      </a:r>
                      <a:r>
                        <a:rPr lang="en-US" sz="1000" dirty="0">
                          <a:latin typeface="Calibri"/>
                          <a:ea typeface="Calibri"/>
                          <a:cs typeface="Calibri"/>
                        </a:rPr>
                        <a:t>0</a:t>
                      </a:r>
                      <a:endParaRPr lang="it-IT" sz="10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10" y="-330775"/>
            <a:ext cx="184462" cy="661586"/>
          </a:xfrm>
          <a:prstGeom prst="rect">
            <a:avLst/>
          </a:prstGeom>
          <a:noFill/>
          <a:ln w="9525">
            <a:noFill/>
            <a:miter lim="800000"/>
            <a:headEnd/>
            <a:tailEnd/>
          </a:ln>
          <a:effectLst/>
        </p:spPr>
        <p:txBody>
          <a:bodyPr vert="horz" wrap="none" lIns="91307" tIns="45654" rIns="91307" bIns="45654" numCol="1" anchor="ctr" anchorCtr="0" compatLnSpc="1">
            <a:prstTxWarp prst="textNoShape">
              <a:avLst/>
            </a:prstTxWarp>
            <a:spAutoFit/>
          </a:bodyPr>
          <a:lstStyle/>
          <a:p>
            <a:pPr defTabSz="913087" eaLnBrk="1" hangingPunct="1"/>
            <a:r>
              <a:rPr lang="en-US" sz="1100" dirty="0" smtClean="0">
                <a:latin typeface="Arial" pitchFamily="34" charset="0"/>
                <a:ea typeface="Calibri" pitchFamily="34" charset="0"/>
                <a:cs typeface="Times New Roman" pitchFamily="18" charset="0"/>
              </a:rPr>
              <a:t/>
            </a:r>
            <a:br>
              <a:rPr lang="en-US" sz="1100" dirty="0" smtClean="0">
                <a:latin typeface="Arial" pitchFamily="34" charset="0"/>
                <a:ea typeface="Calibri" pitchFamily="34" charset="0"/>
                <a:cs typeface="Times New Roman" pitchFamily="18" charset="0"/>
              </a:rPr>
            </a:br>
            <a:endParaRPr lang="it-IT" sz="800" dirty="0" smtClean="0">
              <a:latin typeface="Arial" pitchFamily="34" charset="0"/>
              <a:cs typeface="Arial" pitchFamily="34" charset="0"/>
            </a:endParaRPr>
          </a:p>
          <a:p>
            <a:pPr defTabSz="913087"/>
            <a:endParaRPr lang="it-IT" sz="1800" dirty="0" smtClean="0">
              <a:latin typeface="Arial" pitchFamily="34" charset="0"/>
              <a:cs typeface="Arial" pitchFamily="34" charset="0"/>
            </a:endParaRPr>
          </a:p>
        </p:txBody>
      </p:sp>
      <p:graphicFrame>
        <p:nvGraphicFramePr>
          <p:cNvPr id="8" name="Tabella 7"/>
          <p:cNvGraphicFramePr>
            <a:graphicFrameLocks noGrp="1"/>
          </p:cNvGraphicFramePr>
          <p:nvPr/>
        </p:nvGraphicFramePr>
        <p:xfrm>
          <a:off x="467544" y="5516271"/>
          <a:ext cx="8424935" cy="1384935"/>
        </p:xfrm>
        <a:graphic>
          <a:graphicData uri="http://schemas.openxmlformats.org/drawingml/2006/table">
            <a:tbl>
              <a:tblPr/>
              <a:tblGrid>
                <a:gridCol w="287840"/>
                <a:gridCol w="1628215"/>
                <a:gridCol w="1018512"/>
                <a:gridCol w="2541961"/>
                <a:gridCol w="835978"/>
                <a:gridCol w="2112429"/>
              </a:tblGrid>
              <a:tr h="394335">
                <a:tc>
                  <a:txBody>
                    <a:bodyPr/>
                    <a:lstStyle/>
                    <a:p>
                      <a:pPr marL="167005">
                        <a:lnSpc>
                          <a:spcPct val="115000"/>
                        </a:lnSpc>
                        <a:spcAft>
                          <a:spcPts val="0"/>
                        </a:spcAft>
                      </a:pPr>
                      <a:r>
                        <a:rPr lang="en-US" sz="1100" spc="5" dirty="0">
                          <a:latin typeface="Calibri"/>
                          <a:ea typeface="Calibri"/>
                          <a:cs typeface="Calibri"/>
                        </a:rPr>
                        <a:t>14</a:t>
                      </a:r>
                      <a:endParaRPr lang="it-IT"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100" dirty="0">
                          <a:latin typeface="Calibri"/>
                          <a:ea typeface="Calibri"/>
                          <a:cs typeface="Calibri"/>
                        </a:rPr>
                        <a:t>VETRA</a:t>
                      </a:r>
                      <a:r>
                        <a:rPr lang="en-US" sz="1100" spc="-5" dirty="0">
                          <a:latin typeface="Calibri"/>
                          <a:ea typeface="Calibri"/>
                          <a:cs typeface="Calibri"/>
                        </a:rPr>
                        <a:t>N</a:t>
                      </a:r>
                      <a:r>
                        <a:rPr lang="en-US" sz="1100" dirty="0">
                          <a:latin typeface="Calibri"/>
                          <a:ea typeface="Calibri"/>
                          <a:cs typeface="Calibri"/>
                        </a:rPr>
                        <a:t>O</a:t>
                      </a:r>
                      <a:r>
                        <a:rPr lang="en-US" sz="1100" spc="5" dirty="0">
                          <a:latin typeface="Calibri"/>
                          <a:ea typeface="Calibri"/>
                          <a:cs typeface="Calibri"/>
                        </a:rPr>
                        <a:t> </a:t>
                      </a:r>
                      <a:r>
                        <a:rPr lang="en-US" sz="1100" dirty="0" err="1">
                          <a:latin typeface="Calibri"/>
                          <a:ea typeface="Calibri"/>
                          <a:cs typeface="Calibri"/>
                        </a:rPr>
                        <a:t>F</a:t>
                      </a:r>
                      <a:r>
                        <a:rPr lang="en-US" sz="1100" spc="-5" dirty="0" err="1">
                          <a:latin typeface="Calibri"/>
                          <a:ea typeface="Calibri"/>
                          <a:cs typeface="Calibri"/>
                        </a:rPr>
                        <a:t>l</a:t>
                      </a:r>
                      <a:r>
                        <a:rPr lang="en-US" sz="1100" dirty="0" err="1">
                          <a:latin typeface="Calibri"/>
                          <a:ea typeface="Calibri"/>
                          <a:cs typeface="Calibri"/>
                        </a:rPr>
                        <a:t>a</a:t>
                      </a:r>
                      <a:r>
                        <a:rPr lang="en-US" sz="1100" spc="5" dirty="0" err="1">
                          <a:latin typeface="Calibri"/>
                          <a:ea typeface="Calibri"/>
                          <a:cs typeface="Calibri"/>
                        </a:rPr>
                        <a:t>v</a:t>
                      </a:r>
                      <a:r>
                        <a:rPr lang="en-US" sz="1100" dirty="0" err="1">
                          <a:latin typeface="Calibri"/>
                          <a:ea typeface="Calibri"/>
                          <a:cs typeface="Calibri"/>
                        </a:rPr>
                        <a:t>io</a:t>
                      </a:r>
                      <a:endParaRPr lang="it-IT"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8280">
                        <a:lnSpc>
                          <a:spcPct val="115000"/>
                        </a:lnSpc>
                        <a:spcAft>
                          <a:spcPts val="0"/>
                        </a:spcAft>
                      </a:pPr>
                      <a:r>
                        <a:rPr lang="en-US" sz="1100" spc="5" dirty="0">
                          <a:latin typeface="Calibri"/>
                          <a:ea typeface="Calibri"/>
                          <a:cs typeface="Calibri"/>
                        </a:rPr>
                        <a:t>20109</a:t>
                      </a:r>
                      <a:r>
                        <a:rPr lang="en-US" sz="1100" dirty="0">
                          <a:latin typeface="Calibri"/>
                          <a:ea typeface="Calibri"/>
                          <a:cs typeface="Calibri"/>
                        </a:rPr>
                        <a:t>FP</a:t>
                      </a:r>
                      <a:r>
                        <a:rPr lang="en-US" sz="1100" spc="5" dirty="0">
                          <a:latin typeface="Calibri"/>
                          <a:ea typeface="Calibri"/>
                          <a:cs typeface="Calibri"/>
                        </a:rPr>
                        <a:t>L</a:t>
                      </a:r>
                      <a:r>
                        <a:rPr lang="en-US" sz="1100" dirty="0">
                          <a:latin typeface="Calibri"/>
                          <a:ea typeface="Calibri"/>
                          <a:cs typeface="Calibri"/>
                        </a:rPr>
                        <a:t>WN</a:t>
                      </a:r>
                      <a:endParaRPr lang="it-IT"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a:lnSpc>
                          <a:spcPct val="115000"/>
                        </a:lnSpc>
                        <a:spcAft>
                          <a:spcPts val="0"/>
                        </a:spcAft>
                      </a:pPr>
                      <a:r>
                        <a:rPr lang="en-US" sz="1100" dirty="0" err="1">
                          <a:latin typeface="Calibri"/>
                          <a:ea typeface="Calibri"/>
                          <a:cs typeface="Calibri"/>
                        </a:rPr>
                        <a:t>U</a:t>
                      </a:r>
                      <a:r>
                        <a:rPr lang="en-US" sz="1100" spc="-5" dirty="0" err="1">
                          <a:latin typeface="Calibri"/>
                          <a:ea typeface="Calibri"/>
                          <a:cs typeface="Calibri"/>
                        </a:rPr>
                        <a:t>n</a:t>
                      </a:r>
                      <a:r>
                        <a:rPr lang="en-US" sz="1100" dirty="0" err="1">
                          <a:latin typeface="Calibri"/>
                          <a:ea typeface="Calibri"/>
                          <a:cs typeface="Calibri"/>
                        </a:rPr>
                        <a:t>iv</a:t>
                      </a:r>
                      <a:r>
                        <a:rPr lang="en-US" sz="1100" spc="5" dirty="0" err="1">
                          <a:latin typeface="Calibri"/>
                          <a:ea typeface="Calibri"/>
                          <a:cs typeface="Calibri"/>
                        </a:rPr>
                        <a:t>e</a:t>
                      </a:r>
                      <a:r>
                        <a:rPr lang="en-US" sz="1100" dirty="0" err="1">
                          <a:latin typeface="Calibri"/>
                          <a:ea typeface="Calibri"/>
                          <a:cs typeface="Calibri"/>
                        </a:rPr>
                        <a:t>rsità</a:t>
                      </a:r>
                      <a:r>
                        <a:rPr lang="en-US" sz="1100" dirty="0">
                          <a:latin typeface="Calibri"/>
                          <a:ea typeface="Calibri"/>
                          <a:cs typeface="Calibri"/>
                        </a:rPr>
                        <a:t> </a:t>
                      </a:r>
                      <a:r>
                        <a:rPr lang="en-US" sz="1100" dirty="0" err="1">
                          <a:latin typeface="Calibri"/>
                          <a:ea typeface="Calibri"/>
                          <a:cs typeface="Calibri"/>
                        </a:rPr>
                        <a:t>de</a:t>
                      </a:r>
                      <a:r>
                        <a:rPr lang="en-US" sz="1100" spc="-5" dirty="0" err="1">
                          <a:latin typeface="Calibri"/>
                          <a:ea typeface="Calibri"/>
                          <a:cs typeface="Calibri"/>
                        </a:rPr>
                        <a:t>g</a:t>
                      </a:r>
                      <a:r>
                        <a:rPr lang="en-US" sz="1100" dirty="0" err="1">
                          <a:latin typeface="Calibri"/>
                          <a:ea typeface="Calibri"/>
                          <a:cs typeface="Calibri"/>
                        </a:rPr>
                        <a:t>li</a:t>
                      </a:r>
                      <a:r>
                        <a:rPr lang="en-US" sz="1100" dirty="0">
                          <a:latin typeface="Calibri"/>
                          <a:ea typeface="Calibri"/>
                          <a:cs typeface="Calibri"/>
                        </a:rPr>
                        <a:t> </a:t>
                      </a:r>
                      <a:r>
                        <a:rPr lang="en-US" sz="1100" dirty="0" err="1">
                          <a:latin typeface="Calibri"/>
                          <a:ea typeface="Calibri"/>
                          <a:cs typeface="Calibri"/>
                        </a:rPr>
                        <a:t>Stu</a:t>
                      </a:r>
                      <a:r>
                        <a:rPr lang="en-US" sz="1100" spc="-5" dirty="0" err="1">
                          <a:latin typeface="Calibri"/>
                          <a:ea typeface="Calibri"/>
                          <a:cs typeface="Calibri"/>
                        </a:rPr>
                        <a:t>d</a:t>
                      </a:r>
                      <a:r>
                        <a:rPr lang="en-US" sz="1100" dirty="0" err="1">
                          <a:latin typeface="Calibri"/>
                          <a:ea typeface="Calibri"/>
                          <a:cs typeface="Calibri"/>
                        </a:rPr>
                        <a:t>i</a:t>
                      </a:r>
                      <a:r>
                        <a:rPr lang="en-US" sz="1100" dirty="0">
                          <a:latin typeface="Calibri"/>
                          <a:ea typeface="Calibri"/>
                          <a:cs typeface="Calibri"/>
                        </a:rPr>
                        <a:t> </a:t>
                      </a:r>
                      <a:r>
                        <a:rPr lang="en-US" sz="1100" dirty="0" err="1">
                          <a:latin typeface="Calibri"/>
                          <a:ea typeface="Calibri"/>
                          <a:cs typeface="Calibri"/>
                        </a:rPr>
                        <a:t>di</a:t>
                      </a:r>
                      <a:r>
                        <a:rPr lang="en-US" sz="1100" spc="-5" dirty="0">
                          <a:latin typeface="Calibri"/>
                          <a:ea typeface="Calibri"/>
                          <a:cs typeface="Calibri"/>
                        </a:rPr>
                        <a:t> </a:t>
                      </a:r>
                      <a:r>
                        <a:rPr lang="en-US" sz="1100" dirty="0">
                          <a:latin typeface="Calibri"/>
                          <a:ea typeface="Calibri"/>
                          <a:cs typeface="Calibri"/>
                        </a:rPr>
                        <a:t>URBI</a:t>
                      </a:r>
                      <a:r>
                        <a:rPr lang="en-US" sz="1100" spc="-5" dirty="0">
                          <a:latin typeface="Calibri"/>
                          <a:ea typeface="Calibri"/>
                          <a:cs typeface="Calibri"/>
                        </a:rPr>
                        <a:t>N</a:t>
                      </a:r>
                      <a:r>
                        <a:rPr lang="en-US" sz="1100" dirty="0">
                          <a:latin typeface="Calibri"/>
                          <a:ea typeface="Calibri"/>
                          <a:cs typeface="Calibri"/>
                        </a:rPr>
                        <a:t>O</a:t>
                      </a:r>
                      <a:r>
                        <a:rPr lang="en-US" sz="1100" spc="5" dirty="0">
                          <a:latin typeface="Calibri"/>
                          <a:ea typeface="Calibri"/>
                          <a:cs typeface="Calibri"/>
                        </a:rPr>
                        <a:t> </a:t>
                      </a:r>
                      <a:r>
                        <a:rPr lang="en-US" sz="1100" dirty="0">
                          <a:latin typeface="Calibri"/>
                          <a:ea typeface="Calibri"/>
                          <a:cs typeface="Calibri"/>
                        </a:rPr>
                        <a:t>"Carlo</a:t>
                      </a:r>
                      <a:r>
                        <a:rPr lang="en-US" sz="1100" spc="5" dirty="0">
                          <a:latin typeface="Calibri"/>
                          <a:ea typeface="Calibri"/>
                          <a:cs typeface="Calibri"/>
                        </a:rPr>
                        <a:t> </a:t>
                      </a:r>
                      <a:r>
                        <a:rPr lang="en-US" sz="1100" dirty="0">
                          <a:latin typeface="Calibri"/>
                          <a:ea typeface="Calibri"/>
                          <a:cs typeface="Calibri"/>
                        </a:rPr>
                        <a:t>BO"</a:t>
                      </a:r>
                      <a:endParaRPr lang="it-IT"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100" spc="5" dirty="0">
                          <a:latin typeface="Calibri"/>
                          <a:ea typeface="Calibri"/>
                          <a:cs typeface="Calibri"/>
                        </a:rPr>
                        <a:t>1</a:t>
                      </a:r>
                      <a:r>
                        <a:rPr lang="en-US" sz="1100" dirty="0">
                          <a:latin typeface="Calibri"/>
                          <a:ea typeface="Calibri"/>
                          <a:cs typeface="Calibri"/>
                        </a:rPr>
                        <a:t>.4</a:t>
                      </a:r>
                      <a:r>
                        <a:rPr lang="en-US" sz="1100" spc="5" dirty="0">
                          <a:latin typeface="Calibri"/>
                          <a:ea typeface="Calibri"/>
                          <a:cs typeface="Calibri"/>
                        </a:rPr>
                        <a:t>94</a:t>
                      </a:r>
                      <a:r>
                        <a:rPr lang="en-US" sz="1100" dirty="0">
                          <a:latin typeface="Calibri"/>
                          <a:ea typeface="Calibri"/>
                          <a:cs typeface="Calibri"/>
                        </a:rPr>
                        <a:t>.0</a:t>
                      </a:r>
                      <a:r>
                        <a:rPr lang="en-US" sz="1100" spc="5" dirty="0">
                          <a:latin typeface="Calibri"/>
                          <a:ea typeface="Calibri"/>
                          <a:cs typeface="Calibri"/>
                        </a:rPr>
                        <a:t>0</a:t>
                      </a:r>
                      <a:r>
                        <a:rPr lang="en-US" sz="1100" dirty="0">
                          <a:latin typeface="Calibri"/>
                          <a:ea typeface="Calibri"/>
                          <a:cs typeface="Calibri"/>
                        </a:rPr>
                        <a:t>0</a:t>
                      </a:r>
                      <a:endParaRPr lang="it-IT"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83540">
                        <a:lnSpc>
                          <a:spcPct val="115000"/>
                        </a:lnSpc>
                        <a:spcAft>
                          <a:spcPts val="0"/>
                        </a:spcAft>
                      </a:pPr>
                      <a:r>
                        <a:rPr lang="en-US" sz="1100" spc="5">
                          <a:latin typeface="Calibri"/>
                          <a:ea typeface="Calibri"/>
                          <a:cs typeface="Calibri"/>
                        </a:rPr>
                        <a:t>1</a:t>
                      </a:r>
                      <a:r>
                        <a:rPr lang="en-US" sz="1100">
                          <a:latin typeface="Calibri"/>
                          <a:ea typeface="Calibri"/>
                          <a:cs typeface="Calibri"/>
                        </a:rPr>
                        <a:t>.0</a:t>
                      </a:r>
                      <a:r>
                        <a:rPr lang="en-US" sz="1100" spc="5">
                          <a:latin typeface="Calibri"/>
                          <a:ea typeface="Calibri"/>
                          <a:cs typeface="Calibri"/>
                        </a:rPr>
                        <a:t>45</a:t>
                      </a:r>
                      <a:r>
                        <a:rPr lang="en-US" sz="1100">
                          <a:latin typeface="Calibri"/>
                          <a:ea typeface="Calibri"/>
                          <a:cs typeface="Calibri"/>
                        </a:rPr>
                        <a:t>.8</a:t>
                      </a:r>
                      <a:r>
                        <a:rPr lang="en-US" sz="1100" spc="5">
                          <a:latin typeface="Calibri"/>
                          <a:ea typeface="Calibri"/>
                          <a:cs typeface="Calibri"/>
                        </a:rPr>
                        <a:t>0</a:t>
                      </a:r>
                      <a:r>
                        <a:rPr lang="en-US" sz="1100">
                          <a:latin typeface="Calibri"/>
                          <a:ea typeface="Calibri"/>
                          <a:cs typeface="Calibri"/>
                        </a:rPr>
                        <a:t>0</a:t>
                      </a:r>
                      <a:endParaRPr lang="it-IT" sz="110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90600">
                <a:tc gridSpan="4">
                  <a:txBody>
                    <a:bodyPr/>
                    <a:lstStyle/>
                    <a:p>
                      <a:pPr marL="3012440" marR="2987675" algn="ctr">
                        <a:lnSpc>
                          <a:spcPts val="1335"/>
                        </a:lnSpc>
                        <a:spcAft>
                          <a:spcPts val="0"/>
                        </a:spcAft>
                      </a:pPr>
                      <a:r>
                        <a:rPr lang="en-US" sz="1100" b="1" spc="5" dirty="0" err="1">
                          <a:latin typeface="Calibri"/>
                          <a:ea typeface="Calibri"/>
                          <a:cs typeface="Calibri"/>
                        </a:rPr>
                        <a:t>T</a:t>
                      </a:r>
                      <a:r>
                        <a:rPr lang="en-US" sz="1100" b="1" spc="-5" dirty="0" err="1">
                          <a:latin typeface="Calibri"/>
                          <a:ea typeface="Calibri"/>
                          <a:cs typeface="Calibri"/>
                        </a:rPr>
                        <a:t>o</a:t>
                      </a:r>
                      <a:r>
                        <a:rPr lang="en-US" sz="1100" b="1" dirty="0" err="1">
                          <a:latin typeface="Calibri"/>
                          <a:ea typeface="Calibri"/>
                          <a:cs typeface="Calibri"/>
                        </a:rPr>
                        <a:t>t</a:t>
                      </a:r>
                      <a:r>
                        <a:rPr lang="en-US" sz="1100" b="1" spc="-5" dirty="0" err="1">
                          <a:latin typeface="Calibri"/>
                          <a:ea typeface="Calibri"/>
                          <a:cs typeface="Calibri"/>
                        </a:rPr>
                        <a:t>a</a:t>
                      </a:r>
                      <a:r>
                        <a:rPr lang="en-US" sz="1100" b="1" spc="5" dirty="0" err="1">
                          <a:latin typeface="Calibri"/>
                          <a:ea typeface="Calibri"/>
                          <a:cs typeface="Calibri"/>
                        </a:rPr>
                        <a:t>l</a:t>
                      </a:r>
                      <a:r>
                        <a:rPr lang="en-US" sz="1100" b="1" dirty="0" err="1">
                          <a:latin typeface="Calibri"/>
                          <a:ea typeface="Calibri"/>
                          <a:cs typeface="Calibri"/>
                        </a:rPr>
                        <a:t>e</a:t>
                      </a:r>
                      <a:endParaRPr lang="it-IT"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it-IT"/>
                    </a:p>
                  </a:txBody>
                  <a:tcPr/>
                </a:tc>
                <a:tc hMerge="1">
                  <a:txBody>
                    <a:bodyPr/>
                    <a:lstStyle/>
                    <a:p>
                      <a:endParaRPr lang="it-IT"/>
                    </a:p>
                  </a:txBody>
                  <a:tcPr/>
                </a:tc>
                <a:tc hMerge="1">
                  <a:txBody>
                    <a:bodyPr/>
                    <a:lstStyle/>
                    <a:p>
                      <a:endParaRPr lang="it-IT"/>
                    </a:p>
                  </a:txBody>
                  <a:tcPr/>
                </a:tc>
                <a:tc>
                  <a:txBody>
                    <a:bodyPr/>
                    <a:lstStyle/>
                    <a:p>
                      <a:pPr marL="302895">
                        <a:lnSpc>
                          <a:spcPts val="1335"/>
                        </a:lnSpc>
                        <a:spcAft>
                          <a:spcPts val="0"/>
                        </a:spcAft>
                      </a:pPr>
                      <a:r>
                        <a:rPr lang="en-US" sz="1100" b="1" spc="5" dirty="0">
                          <a:latin typeface="Calibri"/>
                          <a:ea typeface="Calibri"/>
                          <a:cs typeface="Calibri"/>
                        </a:rPr>
                        <a:t>18.235.525</a:t>
                      </a:r>
                      <a:endParaRPr lang="it-IT"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302895">
                        <a:lnSpc>
                          <a:spcPts val="1335"/>
                        </a:lnSpc>
                        <a:spcAft>
                          <a:spcPts val="0"/>
                        </a:spcAft>
                      </a:pPr>
                      <a:r>
                        <a:rPr lang="en-US" sz="1100" b="1" spc="5" dirty="0">
                          <a:latin typeface="Calibri"/>
                          <a:ea typeface="Calibri"/>
                          <a:cs typeface="Calibri"/>
                        </a:rPr>
                        <a:t>12.764.868</a:t>
                      </a:r>
                      <a:endParaRPr lang="it-IT" sz="1100" dirty="0">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CCR12 Dicembre 2012 </a:t>
            </a:r>
            <a:endParaRPr lang="en-US"/>
          </a:p>
        </p:txBody>
      </p:sp>
      <p:sp>
        <p:nvSpPr>
          <p:cNvPr id="3" name="Segnaposto piè di pagina 2"/>
          <p:cNvSpPr>
            <a:spLocks noGrp="1"/>
          </p:cNvSpPr>
          <p:nvPr>
            <p:ph type="ftr" sz="quarter" idx="11"/>
          </p:nvPr>
        </p:nvSpPr>
        <p:spPr/>
        <p:txBody>
          <a:bodyPr/>
          <a:lstStyle/>
          <a:p>
            <a:r>
              <a:rPr lang="en-US" smtClean="0"/>
              <a:t>L.Perini</a:t>
            </a:r>
            <a:endParaRPr lang="en-US"/>
          </a:p>
        </p:txBody>
      </p:sp>
      <p:sp>
        <p:nvSpPr>
          <p:cNvPr id="4" name="Segnaposto numero diapositiva 3"/>
          <p:cNvSpPr>
            <a:spLocks noGrp="1"/>
          </p:cNvSpPr>
          <p:nvPr>
            <p:ph type="sldNum" sz="quarter" idx="12"/>
          </p:nvPr>
        </p:nvSpPr>
        <p:spPr/>
        <p:txBody>
          <a:bodyPr/>
          <a:lstStyle/>
          <a:p>
            <a:fld id="{D5084CB7-891D-42CB-932F-2DEFFBAA932C}" type="slidenum">
              <a:rPr lang="en-US" smtClean="0"/>
              <a:pPr/>
              <a:t>4</a:t>
            </a:fld>
            <a:endParaRPr lang="en-US"/>
          </a:p>
        </p:txBody>
      </p:sp>
      <p:pic>
        <p:nvPicPr>
          <p:cNvPr id="69634" name="Picture 2"/>
          <p:cNvPicPr>
            <a:picLocks noChangeAspect="1" noChangeArrowheads="1"/>
          </p:cNvPicPr>
          <p:nvPr/>
        </p:nvPicPr>
        <p:blipFill>
          <a:blip r:embed="rId2" cstate="print"/>
          <a:srcRect/>
          <a:stretch>
            <a:fillRect/>
          </a:stretch>
        </p:blipFill>
        <p:spPr bwMode="auto">
          <a:xfrm>
            <a:off x="0" y="980728"/>
            <a:ext cx="9144000" cy="4484414"/>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Prin</a:t>
            </a:r>
            <a:r>
              <a:rPr lang="it-IT" dirty="0" smtClean="0"/>
              <a:t> area 2 (fisica)</a:t>
            </a:r>
            <a:endParaRPr lang="it-IT" dirty="0"/>
          </a:p>
        </p:txBody>
      </p:sp>
      <p:sp>
        <p:nvSpPr>
          <p:cNvPr id="3" name="Segnaposto contenuto 2"/>
          <p:cNvSpPr>
            <a:spLocks noGrp="1"/>
          </p:cNvSpPr>
          <p:nvPr>
            <p:ph idx="1"/>
          </p:nvPr>
        </p:nvSpPr>
        <p:spPr/>
        <p:txBody>
          <a:bodyPr/>
          <a:lstStyle/>
          <a:p>
            <a:r>
              <a:rPr lang="it-IT" dirty="0" smtClean="0"/>
              <a:t>Approvati 14 PRIN per un totale di 12765 </a:t>
            </a:r>
            <a:r>
              <a:rPr lang="it-IT" dirty="0" err="1" smtClean="0"/>
              <a:t>kEuro</a:t>
            </a:r>
            <a:r>
              <a:rPr lang="it-IT" dirty="0" smtClean="0"/>
              <a:t> di contributo MIUR</a:t>
            </a:r>
          </a:p>
          <a:p>
            <a:pPr lvl="1"/>
            <a:r>
              <a:rPr lang="it-IT" dirty="0" smtClean="0"/>
              <a:t>Noi riduzione  da 1400 </a:t>
            </a:r>
            <a:r>
              <a:rPr lang="it-IT" dirty="0" err="1" smtClean="0"/>
              <a:t>kE</a:t>
            </a:r>
            <a:r>
              <a:rPr lang="it-IT" dirty="0" smtClean="0"/>
              <a:t> a 886 </a:t>
            </a:r>
            <a:r>
              <a:rPr lang="it-IT" dirty="0" err="1" smtClean="0"/>
              <a:t>kE</a:t>
            </a:r>
            <a:r>
              <a:rPr lang="it-IT" dirty="0" smtClean="0"/>
              <a:t> (il costo complessivo era 2 M, ma include il costo mesi persone che e’ il contributo figurativo di Atenei/INFN)</a:t>
            </a:r>
            <a:endParaRPr lang="it-IT" dirty="0"/>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smtClean="0"/>
              <a:t>CCR12 Dicembre 2012 </a:t>
            </a:r>
            <a:endParaRPr lang="en-US"/>
          </a:p>
        </p:txBody>
      </p:sp>
      <p:sp>
        <p:nvSpPr>
          <p:cNvPr id="3" name="Segnaposto piè di pagina 2"/>
          <p:cNvSpPr>
            <a:spLocks noGrp="1"/>
          </p:cNvSpPr>
          <p:nvPr>
            <p:ph type="ftr" sz="quarter" idx="11"/>
          </p:nvPr>
        </p:nvSpPr>
        <p:spPr/>
        <p:txBody>
          <a:bodyPr/>
          <a:lstStyle/>
          <a:p>
            <a:r>
              <a:rPr lang="en-US" smtClean="0"/>
              <a:t>L.Perini</a:t>
            </a:r>
            <a:endParaRPr lang="en-US"/>
          </a:p>
        </p:txBody>
      </p:sp>
      <p:sp>
        <p:nvSpPr>
          <p:cNvPr id="4" name="Segnaposto numero diapositiva 3"/>
          <p:cNvSpPr>
            <a:spLocks noGrp="1"/>
          </p:cNvSpPr>
          <p:nvPr>
            <p:ph type="sldNum" sz="quarter" idx="12"/>
          </p:nvPr>
        </p:nvSpPr>
        <p:spPr/>
        <p:txBody>
          <a:bodyPr/>
          <a:lstStyle/>
          <a:p>
            <a:fld id="{D5084CB7-891D-42CB-932F-2DEFFBAA932C}" type="slidenum">
              <a:rPr lang="en-US" smtClean="0"/>
              <a:pPr/>
              <a:t>6</a:t>
            </a:fld>
            <a:endParaRPr lang="en-US"/>
          </a:p>
        </p:txBody>
      </p:sp>
      <p:graphicFrame>
        <p:nvGraphicFramePr>
          <p:cNvPr id="5" name="Tabella 4"/>
          <p:cNvGraphicFramePr>
            <a:graphicFrameLocks noGrp="1"/>
          </p:cNvGraphicFramePr>
          <p:nvPr/>
        </p:nvGraphicFramePr>
        <p:xfrm>
          <a:off x="-1" y="260651"/>
          <a:ext cx="8892480" cy="5832644"/>
        </p:xfrm>
        <a:graphic>
          <a:graphicData uri="http://schemas.openxmlformats.org/drawingml/2006/table">
            <a:tbl>
              <a:tblPr/>
              <a:tblGrid>
                <a:gridCol w="1778496"/>
                <a:gridCol w="1778496"/>
                <a:gridCol w="1778496"/>
                <a:gridCol w="1778496"/>
                <a:gridCol w="1778496"/>
              </a:tblGrid>
              <a:tr h="596593">
                <a:tc>
                  <a:txBody>
                    <a:bodyPr/>
                    <a:lstStyle/>
                    <a:p>
                      <a:pPr algn="ctr">
                        <a:lnSpc>
                          <a:spcPct val="115000"/>
                        </a:lnSpc>
                        <a:spcAft>
                          <a:spcPts val="0"/>
                        </a:spcAft>
                      </a:pPr>
                      <a:r>
                        <a:rPr lang="it-IT" sz="1000" b="1" dirty="0">
                          <a:latin typeface="Verdana"/>
                          <a:ea typeface="Times New Roman"/>
                          <a:cs typeface="Times New Roman"/>
                        </a:rPr>
                        <a:t>º</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b="1" dirty="0">
                          <a:latin typeface="Verdana"/>
                          <a:ea typeface="Times New Roman"/>
                          <a:cs typeface="Times New Roman"/>
                        </a:rPr>
                        <a:t>Sede dell'Unità</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b="1">
                          <a:latin typeface="Verdana"/>
                          <a:ea typeface="Times New Roman"/>
                          <a:cs typeface="Times New Roman"/>
                        </a:rPr>
                        <a:t>Responsabile Scientifico</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b="1">
                          <a:latin typeface="Verdana"/>
                          <a:ea typeface="Times New Roman"/>
                          <a:cs typeface="Times New Roman"/>
                        </a:rPr>
                        <a:t>Finanziamento assegnato</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b="1">
                          <a:latin typeface="Verdana"/>
                          <a:ea typeface="Times New Roman"/>
                          <a:cs typeface="Times New Roman"/>
                        </a:rPr>
                        <a:t>Costo ritenuto congruo</a:t>
                      </a:r>
                      <a:br>
                        <a:rPr lang="it-IT" sz="1000" b="1">
                          <a:latin typeface="Verdana"/>
                          <a:ea typeface="Times New Roman"/>
                          <a:cs typeface="Times New Roman"/>
                        </a:rPr>
                      </a:br>
                      <a:r>
                        <a:rPr lang="it-IT" sz="1000" b="1">
                          <a:latin typeface="Verdana"/>
                          <a:ea typeface="Times New Roman"/>
                          <a:cs typeface="Times New Roman"/>
                        </a:rPr>
                        <a:t>(= contributo / 0.7)</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r>
              <a:tr h="430751">
                <a:tc>
                  <a:txBody>
                    <a:bodyPr/>
                    <a:lstStyle/>
                    <a:p>
                      <a:pPr algn="r">
                        <a:lnSpc>
                          <a:spcPct val="115000"/>
                        </a:lnSpc>
                        <a:spcAft>
                          <a:spcPts val="0"/>
                        </a:spcAft>
                      </a:pPr>
                      <a:r>
                        <a:rPr lang="it-IT" sz="1000">
                          <a:latin typeface="Times New Roman"/>
                          <a:ea typeface="Times New Roman"/>
                          <a:cs typeface="Times New Roman"/>
                        </a:rPr>
                        <a:t>1.</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dirty="0">
                          <a:latin typeface="Verdana"/>
                          <a:ea typeface="Times New Roman"/>
                          <a:cs typeface="Times New Roman"/>
                        </a:rPr>
                        <a:t>Università degli Studi di CATANIA</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dirty="0">
                          <a:latin typeface="Verdana"/>
                          <a:ea typeface="Times New Roman"/>
                          <a:cs typeface="Times New Roman"/>
                        </a:rPr>
                        <a:t>BARBERA Roberto</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72.800</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104.000</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r>
              <a:tr h="430751">
                <a:tc>
                  <a:txBody>
                    <a:bodyPr/>
                    <a:lstStyle/>
                    <a:p>
                      <a:pPr algn="r">
                        <a:lnSpc>
                          <a:spcPct val="115000"/>
                        </a:lnSpc>
                        <a:spcAft>
                          <a:spcPts val="0"/>
                        </a:spcAft>
                      </a:pPr>
                      <a:r>
                        <a:rPr lang="it-IT" sz="1000">
                          <a:latin typeface="Times New Roman"/>
                          <a:ea typeface="Times New Roman"/>
                          <a:cs typeface="Times New Roman"/>
                        </a:rPr>
                        <a:t>2.</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Università degli Studi di GENOVA</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dirty="0">
                          <a:latin typeface="Verdana"/>
                          <a:ea typeface="Times New Roman"/>
                          <a:cs typeface="Times New Roman"/>
                        </a:rPr>
                        <a:t>BARBERIS Dario</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62.950</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89.929</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r>
              <a:tr h="430751">
                <a:tc>
                  <a:txBody>
                    <a:bodyPr/>
                    <a:lstStyle/>
                    <a:p>
                      <a:pPr algn="r">
                        <a:lnSpc>
                          <a:spcPct val="115000"/>
                        </a:lnSpc>
                        <a:spcAft>
                          <a:spcPts val="0"/>
                        </a:spcAft>
                      </a:pPr>
                      <a:r>
                        <a:rPr lang="it-IT" sz="1000">
                          <a:latin typeface="Times New Roman"/>
                          <a:ea typeface="Times New Roman"/>
                          <a:cs typeface="Times New Roman"/>
                        </a:rPr>
                        <a:t>3.</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Università degli Studi di ROMA "La Sapienza"</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BARONE Luciano Maria</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72.800</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104.000</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r>
              <a:tr h="430751">
                <a:tc>
                  <a:txBody>
                    <a:bodyPr/>
                    <a:lstStyle/>
                    <a:p>
                      <a:pPr algn="r">
                        <a:lnSpc>
                          <a:spcPct val="115000"/>
                        </a:lnSpc>
                        <a:spcAft>
                          <a:spcPts val="0"/>
                        </a:spcAft>
                      </a:pPr>
                      <a:r>
                        <a:rPr lang="it-IT" sz="1000">
                          <a:latin typeface="Times New Roman"/>
                          <a:ea typeface="Times New Roman"/>
                          <a:cs typeface="Times New Roman"/>
                        </a:rPr>
                        <a:t>4.</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Università degli Studi di CAGLIARI</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DE FALCO Alessandro</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62.950</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89.929</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r>
              <a:tr h="430751">
                <a:tc>
                  <a:txBody>
                    <a:bodyPr/>
                    <a:lstStyle/>
                    <a:p>
                      <a:pPr algn="r">
                        <a:lnSpc>
                          <a:spcPct val="115000"/>
                        </a:lnSpc>
                        <a:spcAft>
                          <a:spcPts val="0"/>
                        </a:spcAft>
                      </a:pPr>
                      <a:r>
                        <a:rPr lang="it-IT" sz="1000">
                          <a:latin typeface="Times New Roman"/>
                          <a:ea typeface="Times New Roman"/>
                          <a:cs typeface="Times New Roman"/>
                        </a:rPr>
                        <a:t>5.</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Università degli Studi di TRIESTE</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DELLA RICCA Giuseppe</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72.800</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104.000</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r>
              <a:tr h="299230">
                <a:tc>
                  <a:txBody>
                    <a:bodyPr/>
                    <a:lstStyle/>
                    <a:p>
                      <a:pPr algn="r">
                        <a:lnSpc>
                          <a:spcPct val="115000"/>
                        </a:lnSpc>
                        <a:spcAft>
                          <a:spcPts val="0"/>
                        </a:spcAft>
                      </a:pPr>
                      <a:r>
                        <a:rPr lang="it-IT" sz="1000">
                          <a:latin typeface="Times New Roman"/>
                          <a:ea typeface="Times New Roman"/>
                          <a:cs typeface="Times New Roman"/>
                        </a:rPr>
                        <a:t>6.</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Politecnico di BARI</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MAGGI Giorgio Pietro</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72.800</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104.000</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r>
              <a:tr h="430751">
                <a:tc>
                  <a:txBody>
                    <a:bodyPr/>
                    <a:lstStyle/>
                    <a:p>
                      <a:pPr algn="r">
                        <a:lnSpc>
                          <a:spcPct val="115000"/>
                        </a:lnSpc>
                        <a:spcAft>
                          <a:spcPts val="0"/>
                        </a:spcAft>
                      </a:pPr>
                      <a:r>
                        <a:rPr lang="it-IT" sz="1000">
                          <a:latin typeface="Times New Roman"/>
                          <a:ea typeface="Times New Roman"/>
                          <a:cs typeface="Times New Roman"/>
                        </a:rPr>
                        <a:t>7.</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Istituto Nazionale di Fisica Nucleare</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MARON Gaetano</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114.800</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164.000</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r>
              <a:tr h="430751">
                <a:tc>
                  <a:txBody>
                    <a:bodyPr/>
                    <a:lstStyle/>
                    <a:p>
                      <a:pPr algn="r">
                        <a:lnSpc>
                          <a:spcPct val="115000"/>
                        </a:lnSpc>
                        <a:spcAft>
                          <a:spcPts val="0"/>
                        </a:spcAft>
                      </a:pPr>
                      <a:r>
                        <a:rPr lang="it-IT" sz="1000">
                          <a:latin typeface="Times New Roman"/>
                          <a:ea typeface="Times New Roman"/>
                          <a:cs typeface="Times New Roman"/>
                        </a:rPr>
                        <a:t>8.</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Università degli Studi di TORINO</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MASERA Massimo</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72.800</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104.000</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r>
              <a:tr h="430751">
                <a:tc>
                  <a:txBody>
                    <a:bodyPr/>
                    <a:lstStyle/>
                    <a:p>
                      <a:pPr algn="r">
                        <a:lnSpc>
                          <a:spcPct val="115000"/>
                        </a:lnSpc>
                        <a:spcAft>
                          <a:spcPts val="0"/>
                        </a:spcAft>
                      </a:pPr>
                      <a:r>
                        <a:rPr lang="it-IT" sz="1000">
                          <a:latin typeface="Times New Roman"/>
                          <a:ea typeface="Times New Roman"/>
                          <a:cs typeface="Times New Roman"/>
                        </a:rPr>
                        <a:t>9.</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Università degli Studi di NAPOLI "Federico II"</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MEROLA Leonardo</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72.800</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104.000</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r>
              <a:tr h="430751">
                <a:tc>
                  <a:txBody>
                    <a:bodyPr/>
                    <a:lstStyle/>
                    <a:p>
                      <a:pPr algn="r">
                        <a:lnSpc>
                          <a:spcPct val="115000"/>
                        </a:lnSpc>
                        <a:spcAft>
                          <a:spcPts val="0"/>
                        </a:spcAft>
                      </a:pPr>
                      <a:r>
                        <a:rPr lang="it-IT" sz="1000">
                          <a:latin typeface="Times New Roman"/>
                          <a:ea typeface="Times New Roman"/>
                          <a:cs typeface="Times New Roman"/>
                        </a:rPr>
                        <a:t>10.</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Università degli Studi di MILANO</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PERINI Laura</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72.800</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104.000</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r>
              <a:tr h="430751">
                <a:tc>
                  <a:txBody>
                    <a:bodyPr/>
                    <a:lstStyle/>
                    <a:p>
                      <a:pPr algn="r">
                        <a:lnSpc>
                          <a:spcPct val="115000"/>
                        </a:lnSpc>
                        <a:spcAft>
                          <a:spcPts val="0"/>
                        </a:spcAft>
                      </a:pPr>
                      <a:r>
                        <a:rPr lang="it-IT" sz="1000">
                          <a:latin typeface="Times New Roman"/>
                          <a:ea typeface="Times New Roman"/>
                          <a:cs typeface="Times New Roman"/>
                        </a:rPr>
                        <a:t>11.</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Università degli Studi di PERUGIA</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SANTOCCHIA Attilio</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62.693</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89.561</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r>
              <a:tr h="430751">
                <a:tc>
                  <a:txBody>
                    <a:bodyPr/>
                    <a:lstStyle/>
                    <a:p>
                      <a:pPr algn="r">
                        <a:lnSpc>
                          <a:spcPct val="115000"/>
                        </a:lnSpc>
                        <a:spcAft>
                          <a:spcPts val="0"/>
                        </a:spcAft>
                      </a:pPr>
                      <a:r>
                        <a:rPr lang="it-IT" sz="1000">
                          <a:latin typeface="Times New Roman"/>
                          <a:ea typeface="Times New Roman"/>
                          <a:cs typeface="Times New Roman"/>
                        </a:rPr>
                        <a:t>12.</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Università degli Studi di BOLOGNA</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a:latin typeface="Verdana"/>
                          <a:ea typeface="Times New Roman"/>
                          <a:cs typeface="Times New Roman"/>
                        </a:rPr>
                        <a:t>ZOCCOLI Antonio</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a:latin typeface="Verdana"/>
                          <a:ea typeface="Times New Roman"/>
                          <a:cs typeface="Times New Roman"/>
                        </a:rPr>
                        <a:t>72.800</a:t>
                      </a:r>
                      <a:r>
                        <a:rPr lang="it-IT" sz="1000">
                          <a:latin typeface="Times New Roman"/>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dirty="0">
                          <a:latin typeface="Verdana"/>
                          <a:ea typeface="Times New Roman"/>
                          <a:cs typeface="Times New Roman"/>
                        </a:rPr>
                        <a:t>104.000</a:t>
                      </a:r>
                      <a:r>
                        <a:rPr lang="it-IT" sz="1000" dirty="0">
                          <a:latin typeface="Times New Roman"/>
                          <a:ea typeface="Times New Roman"/>
                          <a:cs typeface="Times New Roman"/>
                        </a:rPr>
                        <a:t>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r>
              <a:tr h="198560">
                <a:tc>
                  <a:txBody>
                    <a:bodyPr/>
                    <a:lstStyle/>
                    <a:p>
                      <a:pPr algn="r">
                        <a:lnSpc>
                          <a:spcPct val="115000"/>
                        </a:lnSpc>
                        <a:spcAft>
                          <a:spcPts val="0"/>
                        </a:spcAft>
                      </a:pPr>
                      <a:r>
                        <a:rPr lang="it-IT" sz="1000" b="1">
                          <a:latin typeface="Verdana"/>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b="1">
                          <a:latin typeface="Verdana"/>
                          <a:ea typeface="Times New Roman"/>
                          <a:cs typeface="Times New Roman"/>
                        </a:rPr>
                        <a:t>Totale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nSpc>
                          <a:spcPct val="115000"/>
                        </a:lnSpc>
                        <a:spcAft>
                          <a:spcPts val="0"/>
                        </a:spcAft>
                      </a:pPr>
                      <a:r>
                        <a:rPr lang="it-IT" sz="1000" b="1">
                          <a:latin typeface="Verdana"/>
                          <a:ea typeface="Times New Roman"/>
                          <a:cs typeface="Times New Roman"/>
                        </a:rPr>
                        <a:t>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b="1">
                          <a:latin typeface="Verdana"/>
                          <a:ea typeface="Times New Roman"/>
                          <a:cs typeface="Times New Roman"/>
                        </a:rPr>
                        <a:t>885.793 </a:t>
                      </a:r>
                      <a:endParaRPr lang="it-IT" sz="1000">
                        <a:latin typeface="Calibri"/>
                        <a:ea typeface="Calibri"/>
                        <a:cs typeface="Times New Roman"/>
                      </a:endParaRPr>
                    </a:p>
                  </a:txBody>
                  <a:tcPr marL="5704" marR="5704" marT="5704" marB="5704">
                    <a:lnL>
                      <a:noFill/>
                    </a:lnL>
                    <a:lnR>
                      <a:noFill/>
                    </a:lnR>
                    <a:lnT>
                      <a:noFill/>
                    </a:lnT>
                    <a:lnB>
                      <a:noFill/>
                    </a:lnB>
                    <a:solidFill>
                      <a:srgbClr val="FFFFFF"/>
                    </a:solidFill>
                  </a:tcPr>
                </a:tc>
                <a:tc>
                  <a:txBody>
                    <a:bodyPr/>
                    <a:lstStyle/>
                    <a:p>
                      <a:pPr algn="r">
                        <a:lnSpc>
                          <a:spcPct val="115000"/>
                        </a:lnSpc>
                        <a:spcAft>
                          <a:spcPts val="0"/>
                        </a:spcAft>
                      </a:pPr>
                      <a:r>
                        <a:rPr lang="it-IT" sz="1000" b="1" dirty="0">
                          <a:latin typeface="Verdana"/>
                          <a:ea typeface="Times New Roman"/>
                          <a:cs typeface="Times New Roman"/>
                        </a:rPr>
                        <a:t>1.265.419 </a:t>
                      </a:r>
                      <a:endParaRPr lang="it-IT" sz="1000" dirty="0">
                        <a:latin typeface="Calibri"/>
                        <a:ea typeface="Calibri"/>
                        <a:cs typeface="Times New Roman"/>
                      </a:endParaRPr>
                    </a:p>
                  </a:txBody>
                  <a:tcPr marL="5704" marR="5704" marT="5704" marB="5704">
                    <a:lnL>
                      <a:noFill/>
                    </a:lnL>
                    <a:lnR>
                      <a:noFill/>
                    </a:lnR>
                    <a:lnT>
                      <a:noFill/>
                    </a:lnT>
                    <a:lnB>
                      <a:noFill/>
                    </a:lnB>
                    <a:solidFill>
                      <a:srgbClr val="FFFFFF"/>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Abstract</a:t>
            </a:r>
            <a:r>
              <a:rPr lang="it-IT" dirty="0" smtClean="0"/>
              <a:t> - 1</a:t>
            </a:r>
            <a:endParaRPr lang="it-IT" dirty="0"/>
          </a:p>
        </p:txBody>
      </p:sp>
      <p:sp>
        <p:nvSpPr>
          <p:cNvPr id="3" name="Segnaposto contenuto 2"/>
          <p:cNvSpPr>
            <a:spLocks noGrp="1"/>
          </p:cNvSpPr>
          <p:nvPr>
            <p:ph idx="1"/>
          </p:nvPr>
        </p:nvSpPr>
        <p:spPr/>
        <p:txBody>
          <a:bodyPr/>
          <a:lstStyle/>
          <a:p>
            <a:r>
              <a:rPr lang="it-IT" dirty="0" smtClean="0"/>
              <a:t>Questo progetto ha lo scopo di ottimizzare l'accesso ai dati degli esperimenti a LHC nei vari centri che fanno parte della Grid italiana. </a:t>
            </a:r>
          </a:p>
          <a:p>
            <a:pPr lvl="1"/>
            <a:r>
              <a:rPr lang="it-IT" dirty="0" smtClean="0"/>
              <a:t>Il progetto studierà e ottimizzerà sia la distribuzione dei dati sia i metodi di accesso remoto ai dati mediante protocolli dedicati (GPFS, Lustre; </a:t>
            </a:r>
            <a:r>
              <a:rPr lang="it-IT" dirty="0" err="1" smtClean="0"/>
              <a:t>Hadoop</a:t>
            </a:r>
            <a:r>
              <a:rPr lang="it-IT" dirty="0" smtClean="0"/>
              <a:t>, </a:t>
            </a:r>
            <a:r>
              <a:rPr lang="it-IT" dirty="0" err="1" smtClean="0"/>
              <a:t>xrootd</a:t>
            </a:r>
            <a:r>
              <a:rPr lang="it-IT" dirty="0" smtClean="0"/>
              <a:t>, http).</a:t>
            </a:r>
          </a:p>
          <a:p>
            <a:pPr lvl="1"/>
            <a:r>
              <a:rPr lang="it-IT" dirty="0" smtClean="0"/>
              <a:t>A questo scopo faremo anche una sperimentazione con le necessarie reti “private” a livello nazionale e internazionale (LHCONE). </a:t>
            </a:r>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Abstract</a:t>
            </a:r>
            <a:r>
              <a:rPr lang="it-IT" dirty="0" smtClean="0"/>
              <a:t> - 2</a:t>
            </a:r>
            <a:endParaRPr lang="it-IT" dirty="0"/>
          </a:p>
        </p:txBody>
      </p:sp>
      <p:sp>
        <p:nvSpPr>
          <p:cNvPr id="3" name="Segnaposto contenuto 2"/>
          <p:cNvSpPr>
            <a:spLocks noGrp="1"/>
          </p:cNvSpPr>
          <p:nvPr>
            <p:ph idx="1"/>
          </p:nvPr>
        </p:nvSpPr>
        <p:spPr/>
        <p:txBody>
          <a:bodyPr/>
          <a:lstStyle/>
          <a:p>
            <a:r>
              <a:rPr lang="it-IT" dirty="0" smtClean="0"/>
              <a:t>Il progetto ha anche lo scopo di rendere possibile un'efficiente analisi interattiva:</a:t>
            </a:r>
          </a:p>
          <a:p>
            <a:pPr lvl="1"/>
            <a:r>
              <a:rPr lang="it-IT" dirty="0" smtClean="0"/>
              <a:t>da condursi attraverso una condivisione delle risorse utilizzate per le applicazioni Grid nei centri Tier-2, per esempio attraverso soluzioni quali </a:t>
            </a:r>
            <a:r>
              <a:rPr lang="it-IT" dirty="0" err="1" smtClean="0"/>
              <a:t>PROOF-on-demand</a:t>
            </a:r>
            <a:r>
              <a:rPr lang="it-IT" dirty="0" smtClean="0"/>
              <a:t>, implementando metodi per l'uso ottimale delle risorse di </a:t>
            </a:r>
            <a:r>
              <a:rPr lang="it-IT" dirty="0" err="1" smtClean="0"/>
              <a:t>storage</a:t>
            </a:r>
            <a:r>
              <a:rPr lang="it-IT" dirty="0" smtClean="0"/>
              <a:t> e dei dati disponibili in ciascun sito. </a:t>
            </a:r>
          </a:p>
          <a:p>
            <a:pPr lvl="1"/>
            <a:r>
              <a:rPr lang="it-IT" dirty="0" smtClean="0"/>
              <a:t>Le moderne tecnologie di virtualizzazione e di </a:t>
            </a:r>
            <a:r>
              <a:rPr lang="it-IT" dirty="0" err="1" smtClean="0"/>
              <a:t>Cloud</a:t>
            </a:r>
            <a:r>
              <a:rPr lang="it-IT" dirty="0" smtClean="0"/>
              <a:t> </a:t>
            </a:r>
            <a:r>
              <a:rPr lang="it-IT" dirty="0" err="1" smtClean="0"/>
              <a:t>computing</a:t>
            </a:r>
            <a:r>
              <a:rPr lang="it-IT" dirty="0" smtClean="0"/>
              <a:t> saranno usate e sviluppate per raggiungere questi scopi.</a:t>
            </a:r>
            <a:endParaRPr lang="it-IT" dirty="0"/>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Abstract</a:t>
            </a:r>
            <a:r>
              <a:rPr lang="it-IT" dirty="0" smtClean="0"/>
              <a:t> - 3</a:t>
            </a:r>
            <a:endParaRPr lang="it-IT" dirty="0"/>
          </a:p>
        </p:txBody>
      </p:sp>
      <p:sp>
        <p:nvSpPr>
          <p:cNvPr id="3" name="Segnaposto contenuto 2"/>
          <p:cNvSpPr>
            <a:spLocks noGrp="1"/>
          </p:cNvSpPr>
          <p:nvPr>
            <p:ph idx="1"/>
          </p:nvPr>
        </p:nvSpPr>
        <p:spPr/>
        <p:txBody>
          <a:bodyPr/>
          <a:lstStyle/>
          <a:p>
            <a:r>
              <a:rPr lang="it-IT" sz="2400" dirty="0" smtClean="0"/>
              <a:t>Un ulteriore obiettivo importante di questo progetto è il trasferimento della tecnologia di calcolo sviluppata per gli esperimenti a LHC ad aree di fisica esterne a quella (HEP) </a:t>
            </a:r>
          </a:p>
          <a:p>
            <a:pPr lvl="1"/>
            <a:r>
              <a:rPr lang="it-IT" sz="2000" dirty="0" smtClean="0"/>
              <a:t>Aspiriamo in questo modo a creare delle comunità di utenti con servizi di calcolo uniformi non soltanto a livello nazionale, ma in generale europeo e anche mondiale, promuovendo e rafforzando le collaborazioni internazionali. </a:t>
            </a:r>
          </a:p>
          <a:p>
            <a:r>
              <a:rPr lang="it-IT" sz="2400" dirty="0" smtClean="0"/>
              <a:t>In prospettiva, queste aggregazioni dovrebbero essere in grado di estendersi ad altre discipline oltre la fisica.</a:t>
            </a:r>
            <a:endParaRPr lang="it-IT" sz="2400" dirty="0"/>
          </a:p>
        </p:txBody>
      </p:sp>
      <p:sp>
        <p:nvSpPr>
          <p:cNvPr id="4" name="Segnaposto data 3"/>
          <p:cNvSpPr>
            <a:spLocks noGrp="1"/>
          </p:cNvSpPr>
          <p:nvPr>
            <p:ph type="dt" sz="half" idx="10"/>
          </p:nvPr>
        </p:nvSpPr>
        <p:spPr/>
        <p:txBody>
          <a:bodyPr/>
          <a:lstStyle/>
          <a:p>
            <a:r>
              <a:rPr lang="it-IT" smtClean="0"/>
              <a:t>CCR12 Dicembre 2012 </a:t>
            </a:r>
            <a:endParaRPr lang="en-US"/>
          </a:p>
        </p:txBody>
      </p:sp>
      <p:sp>
        <p:nvSpPr>
          <p:cNvPr id="5" name="Segnaposto piè di pagina 4"/>
          <p:cNvSpPr>
            <a:spLocks noGrp="1"/>
          </p:cNvSpPr>
          <p:nvPr>
            <p:ph type="ftr" sz="quarter" idx="11"/>
          </p:nvPr>
        </p:nvSpPr>
        <p:spPr/>
        <p:txBody>
          <a:bodyPr/>
          <a:lstStyle/>
          <a:p>
            <a:r>
              <a:rPr lang="en-US" smtClean="0"/>
              <a:t>L.Perini</a:t>
            </a:r>
            <a:endParaRPr lang="en-US"/>
          </a:p>
        </p:txBody>
      </p:sp>
      <p:sp>
        <p:nvSpPr>
          <p:cNvPr id="6" name="Segnaposto numero diapositiva 5"/>
          <p:cNvSpPr>
            <a:spLocks noGrp="1"/>
          </p:cNvSpPr>
          <p:nvPr>
            <p:ph type="sldNum" sz="quarter" idx="12"/>
          </p:nvPr>
        </p:nvSpPr>
        <p:spPr/>
        <p:txBody>
          <a:bodyPr/>
          <a:lstStyle/>
          <a:p>
            <a:fld id="{080CF21F-7B6D-4FDB-B39C-62B9AAF0FFC0}" type="slidenum">
              <a:rPr lang="en-US" smtClean="0"/>
              <a:pPr/>
              <a:t>9</a:t>
            </a:fld>
            <a:endParaRPr lang="en-US"/>
          </a:p>
        </p:txBody>
      </p:sp>
    </p:spTree>
  </p:cSld>
  <p:clrMapOvr>
    <a:masterClrMapping/>
  </p:clrMapOvr>
</p:sld>
</file>

<file path=ppt/theme/theme1.xml><?xml version="1.0" encoding="utf-8"?>
<a:theme xmlns:a="http://schemas.openxmlformats.org/drawingml/2006/main" name="Struttura predefinita">
  <a:themeElements>
    <a:clrScheme name="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A50021"/>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11.xml><?xml version="1.0" encoding="utf-8"?>
<a:theme xmlns:a="http://schemas.openxmlformats.org/drawingml/2006/main" name="12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ppt/theme/theme12.xml><?xml version="1.0" encoding="utf-8"?>
<a:theme xmlns:a="http://schemas.openxmlformats.org/drawingml/2006/main" name="Tema di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i Office">
      <a:majorFont>
        <a:latin typeface="Helvetica"/>
        <a:ea typeface="Helvetica"/>
        <a:cs typeface="Helvetica"/>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13.xml><?xml version="1.0" encoding="utf-8"?>
<a:theme xmlns:a="http://schemas.openxmlformats.org/drawingml/2006/main" name="1_Tema di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i Office">
      <a:majorFont>
        <a:latin typeface="Helvetica"/>
        <a:ea typeface="Helvetica"/>
        <a:cs typeface="Helvetica"/>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14.xml><?xml version="1.0" encoding="utf-8"?>
<a:theme xmlns:a="http://schemas.openxmlformats.org/drawingml/2006/main" name="2_Tema di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i Office">
      <a:majorFont>
        <a:latin typeface="Helvetica"/>
        <a:ea typeface="Helvetica"/>
        <a:cs typeface="Helvetica"/>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15.xml><?xml version="1.0" encoding="utf-8"?>
<a:theme xmlns:a="http://schemas.openxmlformats.org/drawingml/2006/main" name="4_Tema di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i Office">
      <a:majorFont>
        <a:latin typeface="Helvetica"/>
        <a:ea typeface="Helvetica"/>
        <a:cs typeface="Helvetica"/>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16.xml><?xml version="1.0" encoding="utf-8"?>
<a:theme xmlns:a="http://schemas.openxmlformats.org/drawingml/2006/main" name="6_Tema di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i Office">
      <a:majorFont>
        <a:latin typeface="Helvetica"/>
        <a:ea typeface="Helvetica"/>
        <a:cs typeface="Helvetica"/>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17.xml><?xml version="1.0" encoding="utf-8"?>
<a:theme xmlns:a="http://schemas.openxmlformats.org/drawingml/2006/main" name="7_Tema di Office">
  <a:themeElements>
    <a:clrScheme name="">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FF00FF"/>
      </a:folHlink>
    </a:clrScheme>
    <a:fontScheme name="Tema di Office">
      <a:majorFont>
        <a:latin typeface="Helvetica"/>
        <a:ea typeface="Helvetica"/>
        <a:cs typeface="Helvetica"/>
      </a:majorFont>
      <a:minorFont>
        <a:latin typeface="Helvetica Light"/>
        <a:ea typeface="Helvetica Light"/>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spDef>
    <a:lnDef>
      <a:spPr bwMode="auto">
        <a:xfrm>
          <a:off x="0" y="0"/>
          <a:ext cx="1" cy="1"/>
        </a:xfrm>
        <a:custGeom>
          <a:avLst/>
          <a:gdLst/>
          <a:ahLst/>
          <a:cxnLst/>
          <a:rect l="0" t="0" r="0" b="0"/>
          <a:pathLst/>
        </a:custGeom>
        <a:solidFill>
          <a:srgbClr val="FFFFFF"/>
        </a:solidFill>
        <a:ln w="25400" cap="flat" cmpd="sng" algn="ctr">
          <a:solidFill>
            <a:srgbClr val="BBE0E3"/>
          </a:solidFill>
          <a:prstDash val="solid"/>
          <a:round/>
          <a:headEnd type="none" w="med" len="med"/>
          <a:tailEnd type="none" w="med" len="med"/>
        </a:ln>
        <a:effectLst/>
      </a:spPr>
      <a:bodyPr vert="horz" wrap="square" lIns="50800" tIns="50800" rIns="50800" bIns="50800" numCol="1" anchor="t" anchorCtr="0" compatLnSpc="1">
        <a:prstTxWarp prst="textNoShape">
          <a:avLst/>
        </a:prstTxWarp>
      </a:bodyPr>
      <a:lstStyle>
        <a:defPPr marL="228600" marR="0" indent="0" algn="l" defTabSz="457200" rtl="0" eaLnBrk="1" fontAlgn="base" latinLnBrk="0" hangingPunct="0">
          <a:lnSpc>
            <a:spcPct val="100000"/>
          </a:lnSpc>
          <a:spcBef>
            <a:spcPct val="0"/>
          </a:spcBef>
          <a:spcAft>
            <a:spcPct val="0"/>
          </a:spcAft>
          <a:buClrTx/>
          <a:buSzTx/>
          <a:buFontTx/>
          <a:buNone/>
          <a:tabLst/>
          <a:defRPr kumimoji="0" lang="it-IT" sz="1200" b="0" i="0" u="none" strike="noStrike" cap="none" normalizeH="0" baseline="0" smtClean="0">
            <a:ln>
              <a:noFill/>
            </a:ln>
            <a:solidFill>
              <a:srgbClr val="000000"/>
            </a:solidFill>
            <a:effectLst/>
            <a:latin typeface="Helvetica" charset="0"/>
            <a:ea typeface="Helvetica" charset="0"/>
            <a:cs typeface="Helvetica" charset="0"/>
            <a:sym typeface="Helvetica" charset="0"/>
          </a:defRPr>
        </a:defPPr>
      </a:lstStyle>
    </a:lnDef>
  </a:objectDefaults>
  <a:extraClrSchemeLst/>
</a:theme>
</file>

<file path=ppt/theme/theme18.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EE_Template">
  <a:themeElements>
    <a:clrScheme name="">
      <a:dk1>
        <a:srgbClr val="2B519A"/>
      </a:dk1>
      <a:lt1>
        <a:srgbClr val="FFFFFF"/>
      </a:lt1>
      <a:dk2>
        <a:srgbClr val="F1AF00"/>
      </a:dk2>
      <a:lt2>
        <a:srgbClr val="F4CE00"/>
      </a:lt2>
      <a:accent1>
        <a:srgbClr val="000000"/>
      </a:accent1>
      <a:accent2>
        <a:srgbClr val="325FAF"/>
      </a:accent2>
      <a:accent3>
        <a:srgbClr val="FFFFFF"/>
      </a:accent3>
      <a:accent4>
        <a:srgbClr val="234483"/>
      </a:accent4>
      <a:accent5>
        <a:srgbClr val="AAAAAA"/>
      </a:accent5>
      <a:accent6>
        <a:srgbClr val="2C559E"/>
      </a:accent6>
      <a:hlink>
        <a:srgbClr val="AC3B8B"/>
      </a:hlink>
      <a:folHlink>
        <a:srgbClr val="904490"/>
      </a:folHlink>
    </a:clrScheme>
    <a:fontScheme name="EGE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lnDef>
  </a:objectDefaults>
  <a:extraClrSchemeLst>
    <a:extraClrScheme>
      <a:clrScheme name="EGE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E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E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E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E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E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E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E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E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E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E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GEE_Template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_Template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EGEE_Template">
  <a:themeElements>
    <a:clrScheme name="">
      <a:dk1>
        <a:srgbClr val="2B519A"/>
      </a:dk1>
      <a:lt1>
        <a:srgbClr val="FFFFFF"/>
      </a:lt1>
      <a:dk2>
        <a:srgbClr val="F1AF00"/>
      </a:dk2>
      <a:lt2>
        <a:srgbClr val="F4CE00"/>
      </a:lt2>
      <a:accent1>
        <a:srgbClr val="000000"/>
      </a:accent1>
      <a:accent2>
        <a:srgbClr val="325FAF"/>
      </a:accent2>
      <a:accent3>
        <a:srgbClr val="FFFFFF"/>
      </a:accent3>
      <a:accent4>
        <a:srgbClr val="234483"/>
      </a:accent4>
      <a:accent5>
        <a:srgbClr val="AAAAAA"/>
      </a:accent5>
      <a:accent6>
        <a:srgbClr val="2C559E"/>
      </a:accent6>
      <a:hlink>
        <a:srgbClr val="AC3B8B"/>
      </a:hlink>
      <a:folHlink>
        <a:srgbClr val="904490"/>
      </a:folHlink>
    </a:clrScheme>
    <a:fontScheme name="2_EGE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lnDef>
  </a:objectDefaults>
  <a:extraClrSchemeLst>
    <a:extraClrScheme>
      <a:clrScheme name="2_EGE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GE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EGE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EGE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EGE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EGE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EGE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EGE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EGE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EGE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EGE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EGE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EGEE_Template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GEE_Template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GEE_Template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EGEE_Template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GEE-II-1st-EUReview-Template">
  <a:themeElements>
    <a:clrScheme name="">
      <a:dk1>
        <a:srgbClr val="2B519A"/>
      </a:dk1>
      <a:lt1>
        <a:srgbClr val="FFFFFF"/>
      </a:lt1>
      <a:dk2>
        <a:srgbClr val="F1AF00"/>
      </a:dk2>
      <a:lt2>
        <a:srgbClr val="F4CE00"/>
      </a:lt2>
      <a:accent1>
        <a:srgbClr val="000000"/>
      </a:accent1>
      <a:accent2>
        <a:srgbClr val="325FAF"/>
      </a:accent2>
      <a:accent3>
        <a:srgbClr val="FFFFFF"/>
      </a:accent3>
      <a:accent4>
        <a:srgbClr val="234483"/>
      </a:accent4>
      <a:accent5>
        <a:srgbClr val="AAAAAA"/>
      </a:accent5>
      <a:accent6>
        <a:srgbClr val="2C559E"/>
      </a:accent6>
      <a:hlink>
        <a:srgbClr val="AC3B8B"/>
      </a:hlink>
      <a:folHlink>
        <a:srgbClr val="904490"/>
      </a:folHlink>
    </a:clrScheme>
    <a:fontScheme name="EGEE-II-1st-EUReview-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lnDef>
  </a:objectDefaults>
  <a:extraClrSchemeLst>
    <a:extraClrScheme>
      <a:clrScheme name="EGEE-II-1st-EUReview-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II-1st-EUReview-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GEE-II-1st-EUReview-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GEE-II-1st-EUReview-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GEE-II-1st-EUReview-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GEE-II-1st-EUReview-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GEE-II-1st-EUReview-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GEE-II-1st-EUReview-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GEE-II-1st-EUReview-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GEE-II-1st-EUReview-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GEE-II-1st-EUReview-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GEE-II-1st-EUReview-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EGEE-II-1st-EUReview-Template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II-1st-EUReview-Template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II-1st-EUReview-Template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GEE-II-1st-EUReview-Template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EGEE_Template">
  <a:themeElements>
    <a:clrScheme name="">
      <a:dk1>
        <a:srgbClr val="2B519A"/>
      </a:dk1>
      <a:lt1>
        <a:srgbClr val="FFFFFF"/>
      </a:lt1>
      <a:dk2>
        <a:srgbClr val="F1AF00"/>
      </a:dk2>
      <a:lt2>
        <a:srgbClr val="F4CE00"/>
      </a:lt2>
      <a:accent1>
        <a:srgbClr val="000000"/>
      </a:accent1>
      <a:accent2>
        <a:srgbClr val="325FAF"/>
      </a:accent2>
      <a:accent3>
        <a:srgbClr val="FFFFFF"/>
      </a:accent3>
      <a:accent4>
        <a:srgbClr val="234483"/>
      </a:accent4>
      <a:accent5>
        <a:srgbClr val="AAAAAA"/>
      </a:accent5>
      <a:accent6>
        <a:srgbClr val="2C559E"/>
      </a:accent6>
      <a:hlink>
        <a:srgbClr val="AC3B8B"/>
      </a:hlink>
      <a:folHlink>
        <a:srgbClr val="904490"/>
      </a:folHlink>
    </a:clrScheme>
    <a:fontScheme name="3_EGE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6" charset="0"/>
          </a:defRPr>
        </a:defPPr>
      </a:lstStyle>
    </a:lnDef>
  </a:objectDefaults>
  <a:extraClrSchemeLst>
    <a:extraClrScheme>
      <a:clrScheme name="3_EGE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EGE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EGE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EGE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EGE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EGE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EGE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EGE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EGE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EGE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EGE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EGE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EGEE_Template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EGEE_Template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EGEE_Template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EGEE_Template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6_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Helvetica Light"/>
        <a:ea typeface="ＭＳ Ｐゴシック"/>
        <a:cs typeface="Helvetica Light"/>
      </a:majorFont>
      <a:minorFont>
        <a:latin typeface="Helvetica Light"/>
        <a:ea typeface="ＭＳ Ｐゴシック"/>
        <a:cs typeface="Helvetica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95CC4"/>
        </a:solidFill>
        <a:ln>
          <a:noFill/>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spDef>
    <a:lnDef>
      <a:spPr bwMode="auto">
        <a:xfrm>
          <a:off x="0" y="0"/>
          <a:ext cx="1" cy="1"/>
        </a:xfrm>
        <a:custGeom>
          <a:avLst/>
          <a:gdLst/>
          <a:ahLst/>
          <a:cxnLst/>
          <a:rect l="0" t="0" r="0" b="0"/>
          <a:pathLst/>
        </a:custGeom>
        <a:solidFill>
          <a:srgbClr val="095CC4"/>
        </a:solidFill>
        <a:ln>
          <a:noFill/>
        </a:ln>
        <a:effectLst/>
        <a:extLst>
          <a:ext uri="{91240B29-F687-4f45-9708-019B960494DF}">
            <a14:hiddenLine xmlns="" xmlns:a14="http://schemas.microsoft.com/office/drawing/2010/main" w="12700" cap="flat" cmpd="sng" algn="ctr">
              <a:solidFill>
                <a:schemeClr val="tx1"/>
              </a:solidFill>
              <a:prstDash val="solid"/>
              <a:miter lim="0"/>
              <a:headEnd type="none" w="med" len="med"/>
              <a:tailEnd type="none" w="med" len="me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584200" rtl="0" eaLnBrk="1"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rgbClr val="000000"/>
            </a:solidFill>
            <a:effectLst/>
            <a:latin typeface="Helvetica Light" charset="0"/>
            <a:ea typeface="ＭＳ Ｐゴシック" charset="0"/>
            <a:cs typeface="Helvetica Light" charset="0"/>
            <a:sym typeface="Helvetica Light" charset="0"/>
          </a:defRPr>
        </a:defPPr>
      </a:lstStyle>
    </a:lnDef>
  </a:objectDefaults>
  <a:extraClrSchemeLst/>
</a:theme>
</file>

<file path=docProps/app.xml><?xml version="1.0" encoding="utf-8"?>
<Properties xmlns="http://schemas.openxmlformats.org/officeDocument/2006/extended-properties" xmlns:vt="http://schemas.openxmlformats.org/officeDocument/2006/docPropsVTypes">
  <TotalTime>4101</TotalTime>
  <Words>2757</Words>
  <Application>Microsoft Office PowerPoint</Application>
  <PresentationFormat>Presentazione su schermo (4:3)</PresentationFormat>
  <Paragraphs>426</Paragraphs>
  <Slides>34</Slides>
  <Notes>0</Notes>
  <HiddenSlides>0</HiddenSlides>
  <MMClips>0</MMClips>
  <ScaleCrop>false</ScaleCrop>
  <HeadingPairs>
    <vt:vector size="4" baseType="variant">
      <vt:variant>
        <vt:lpstr>Tema</vt:lpstr>
      </vt:variant>
      <vt:variant>
        <vt:i4>17</vt:i4>
      </vt:variant>
      <vt:variant>
        <vt:lpstr>Titoli diapositive</vt:lpstr>
      </vt:variant>
      <vt:variant>
        <vt:i4>34</vt:i4>
      </vt:variant>
    </vt:vector>
  </HeadingPairs>
  <TitlesOfParts>
    <vt:vector size="51" baseType="lpstr">
      <vt:lpstr>Struttura predefinita</vt:lpstr>
      <vt:lpstr>EGEE_Template</vt:lpstr>
      <vt:lpstr>2_EGEE_Template</vt:lpstr>
      <vt:lpstr>EGEE-II-1st-EUReview-Template</vt:lpstr>
      <vt:lpstr>3_EGEE_Template</vt:lpstr>
      <vt:lpstr>Office Theme</vt:lpstr>
      <vt:lpstr>1_Office Theme</vt:lpstr>
      <vt:lpstr>3_Office Theme</vt:lpstr>
      <vt:lpstr>6_Office Theme</vt:lpstr>
      <vt:lpstr>11_Office Theme</vt:lpstr>
      <vt:lpstr>12_Office Theme</vt:lpstr>
      <vt:lpstr>Tema di Office</vt:lpstr>
      <vt:lpstr>1_Tema di Office</vt:lpstr>
      <vt:lpstr>2_Tema di Office</vt:lpstr>
      <vt:lpstr>4_Tema di Office</vt:lpstr>
      <vt:lpstr>6_Tema di Office</vt:lpstr>
      <vt:lpstr>7_Tema di Office</vt:lpstr>
      <vt:lpstr>PRIN «Calcolo LHC»</vt:lpstr>
      <vt:lpstr>Prin “Calcolo LHC”</vt:lpstr>
      <vt:lpstr>Diapositiva 3</vt:lpstr>
      <vt:lpstr>Diapositiva 4</vt:lpstr>
      <vt:lpstr>Prin area 2 (fisica)</vt:lpstr>
      <vt:lpstr>Diapositiva 6</vt:lpstr>
      <vt:lpstr>Abstract - 1</vt:lpstr>
      <vt:lpstr>Abstract - 2</vt:lpstr>
      <vt:lpstr>Abstract - 3</vt:lpstr>
      <vt:lpstr>Partner Associati</vt:lpstr>
      <vt:lpstr>Ruolo Associati</vt:lpstr>
      <vt:lpstr>Es. unità: INFN</vt:lpstr>
      <vt:lpstr>Es. unità: INFN</vt:lpstr>
      <vt:lpstr>Es. Unità: Torino</vt:lpstr>
      <vt:lpstr>Es. Unità: Torino</vt:lpstr>
      <vt:lpstr>Modi e tempi - 1</vt:lpstr>
      <vt:lpstr>Modi e tempi - 2</vt:lpstr>
      <vt:lpstr>Modi e tempi - 3</vt:lpstr>
      <vt:lpstr>Organizzazione</vt:lpstr>
      <vt:lpstr>Stato Attuale</vt:lpstr>
      <vt:lpstr>Ottimizzazione per analisi </vt:lpstr>
      <vt:lpstr>Alcuni esempi</vt:lpstr>
      <vt:lpstr>Sviluppo Tools di analisi distribuita</vt:lpstr>
      <vt:lpstr>Cloud Computing</vt:lpstr>
      <vt:lpstr>Cloud Computing e PanDA</vt:lpstr>
      <vt:lpstr>Cloud Computing – Stato dell’arte</vt:lpstr>
      <vt:lpstr>Diapositiva 27</vt:lpstr>
      <vt:lpstr>Diapositiva 28</vt:lpstr>
      <vt:lpstr>PoD per Storm e Panda</vt:lpstr>
      <vt:lpstr>PoD per PBS e gLite-WMS</vt:lpstr>
      <vt:lpstr>EventIndex: Progetto nel PRIN</vt:lpstr>
      <vt:lpstr>LHCONE</vt:lpstr>
      <vt:lpstr>LHCONE – Stato dell’arte</vt:lpstr>
      <vt:lpstr>Diapositiva 34</vt:lpstr>
    </vt:vector>
  </TitlesOfParts>
  <Company>INFN - Sezione di Milano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BaBar Calcolo: stato e sblocco sj</dc:title>
  <dc:creator>Laura Perini</dc:creator>
  <cp:lastModifiedBy>perini</cp:lastModifiedBy>
  <cp:revision>215</cp:revision>
  <dcterms:created xsi:type="dcterms:W3CDTF">2002-06-23T08:34:30Z</dcterms:created>
  <dcterms:modified xsi:type="dcterms:W3CDTF">2013-01-17T07:39:02Z</dcterms:modified>
</cp:coreProperties>
</file>