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20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13/02/15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22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presa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avvicina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Tests in </a:t>
            </a:r>
            <a:r>
              <a:rPr lang="en-US" dirty="0" err="1" smtClean="0"/>
              <a:t>corso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tutti</a:t>
            </a:r>
            <a:r>
              <a:rPr lang="en-US" dirty="0" smtClean="0"/>
              <a:t> I TX per le </a:t>
            </a:r>
            <a:r>
              <a:rPr lang="en-US" dirty="0" err="1" smtClean="0"/>
              <a:t>funzionalita</a:t>
            </a:r>
            <a:endParaRPr lang="en-US" dirty="0" smtClean="0"/>
          </a:p>
          <a:p>
            <a:r>
              <a:rPr lang="en-US" dirty="0" err="1" smtClean="0"/>
              <a:t>Produzione</a:t>
            </a:r>
            <a:r>
              <a:rPr lang="en-US" dirty="0" smtClean="0"/>
              <a:t> MC </a:t>
            </a:r>
            <a:r>
              <a:rPr lang="en-US" dirty="0" err="1" smtClean="0"/>
              <a:t>attiva</a:t>
            </a:r>
            <a:r>
              <a:rPr lang="en-US" dirty="0" smtClean="0"/>
              <a:t> a </a:t>
            </a:r>
            <a:r>
              <a:rPr lang="en-US" dirty="0" err="1" smtClean="0"/>
              <a:t>tutta</a:t>
            </a:r>
            <a:r>
              <a:rPr lang="en-US" dirty="0" smtClean="0"/>
              <a:t> </a:t>
            </a:r>
            <a:r>
              <a:rPr lang="en-US" dirty="0" err="1" smtClean="0"/>
              <a:t>birra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488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Effettuato</a:t>
            </a:r>
            <a:r>
              <a:rPr lang="en-US" dirty="0" smtClean="0"/>
              <a:t> test di recall </a:t>
            </a:r>
            <a:r>
              <a:rPr lang="en-US" dirty="0" err="1" smtClean="0"/>
              <a:t>massivo</a:t>
            </a:r>
            <a:r>
              <a:rPr lang="en-US" dirty="0" smtClean="0"/>
              <a:t> da tape</a:t>
            </a:r>
          </a:p>
          <a:p>
            <a:pPr lvl="1"/>
            <a:r>
              <a:rPr lang="en-US" dirty="0" err="1" smtClean="0"/>
              <a:t>Abbiamo</a:t>
            </a:r>
            <a:r>
              <a:rPr lang="en-US" dirty="0" smtClean="0"/>
              <a:t> </a:t>
            </a:r>
            <a:r>
              <a:rPr lang="en-US" dirty="0" err="1" smtClean="0"/>
              <a:t>raggiunto</a:t>
            </a:r>
            <a:r>
              <a:rPr lang="en-US" dirty="0" smtClean="0"/>
              <a:t> I 700 MB/s</a:t>
            </a:r>
          </a:p>
          <a:p>
            <a:pPr lvl="1"/>
            <a:r>
              <a:rPr lang="en-US" dirty="0" smtClean="0"/>
              <a:t>150 TB </a:t>
            </a:r>
            <a:r>
              <a:rPr lang="en-US" dirty="0" err="1" smtClean="0"/>
              <a:t>trasferiti</a:t>
            </a:r>
            <a:r>
              <a:rPr lang="en-US" dirty="0" smtClean="0"/>
              <a:t> in 3 </a:t>
            </a:r>
            <a:r>
              <a:rPr lang="en-US" dirty="0" err="1" smtClean="0"/>
              <a:t>giorni</a:t>
            </a:r>
            <a:r>
              <a:rPr lang="en-US" dirty="0" smtClean="0"/>
              <a:t>; target era 1 </a:t>
            </a:r>
            <a:r>
              <a:rPr lang="en-US" dirty="0" err="1" smtClean="0"/>
              <a:t>settimana</a:t>
            </a:r>
            <a:endParaRPr lang="en-US" dirty="0" smtClean="0"/>
          </a:p>
          <a:p>
            <a:r>
              <a:rPr lang="en-US" dirty="0" err="1" smtClean="0"/>
              <a:t>Buco</a:t>
            </a:r>
            <a:r>
              <a:rPr lang="en-US" dirty="0" smtClean="0"/>
              <a:t>: </a:t>
            </a:r>
            <a:r>
              <a:rPr lang="en-US" dirty="0" err="1" smtClean="0"/>
              <a:t>stormbe</a:t>
            </a:r>
            <a:r>
              <a:rPr lang="en-US" dirty="0" smtClean="0"/>
              <a:t> </a:t>
            </a:r>
            <a:r>
              <a:rPr lang="en-US" dirty="0" err="1" smtClean="0"/>
              <a:t>incastrato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77" y="4106520"/>
            <a:ext cx="4180297" cy="18370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0374" y="3547108"/>
            <a:ext cx="4251177" cy="26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044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Pulizie</a:t>
            </a:r>
            <a:r>
              <a:rPr lang="en-US" dirty="0" smtClean="0"/>
              <a:t> di primavera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PB di disco </a:t>
            </a:r>
            <a:r>
              <a:rPr lang="en-US" dirty="0" err="1" smtClean="0"/>
              <a:t>cancellato</a:t>
            </a:r>
            <a:r>
              <a:rPr lang="en-US" dirty="0" smtClean="0"/>
              <a:t> (in via di </a:t>
            </a:r>
            <a:r>
              <a:rPr lang="en-US" dirty="0" err="1" smtClean="0"/>
              <a:t>cancellazione</a:t>
            </a:r>
            <a:r>
              <a:rPr lang="en-US" dirty="0" smtClean="0"/>
              <a:t>, un </a:t>
            </a:r>
            <a:r>
              <a:rPr lang="en-US" dirty="0" err="1" smtClean="0"/>
              <a:t>po</a:t>
            </a:r>
            <a:r>
              <a:rPr lang="en-US" dirty="0" smtClean="0"/>
              <a:t>’ ci </a:t>
            </a:r>
            <a:r>
              <a:rPr lang="en-US" dirty="0" err="1" smtClean="0"/>
              <a:t>vuole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Stato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&gt; 1 PB disco </a:t>
            </a:r>
            <a:r>
              <a:rPr lang="en-US" dirty="0" err="1" smtClean="0"/>
              <a:t>libero</a:t>
            </a:r>
            <a:endParaRPr lang="en-US" dirty="0" smtClean="0"/>
          </a:p>
          <a:p>
            <a:pPr lvl="1"/>
            <a:r>
              <a:rPr lang="en-US" dirty="0" smtClean="0"/>
              <a:t>~600 TB </a:t>
            </a:r>
            <a:r>
              <a:rPr lang="en-US" dirty="0" err="1" smtClean="0"/>
              <a:t>tpe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 (ma </a:t>
            </a:r>
            <a:r>
              <a:rPr lang="en-US" dirty="0" err="1" smtClean="0"/>
              <a:t>ricordate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da Apr 1</a:t>
            </a:r>
            <a:r>
              <a:rPr lang="en-US" baseline="30000" dirty="0" smtClean="0"/>
              <a:t>st</a:t>
            </a:r>
            <a:r>
              <a:rPr lang="en-US" dirty="0" smtClean="0"/>
              <a:t> in </a:t>
            </a:r>
            <a:r>
              <a:rPr lang="en-US" dirty="0" err="1" smtClean="0"/>
              <a:t>teoria</a:t>
            </a:r>
            <a:r>
              <a:rPr lang="en-US" dirty="0" smtClean="0"/>
              <a:t> tape </a:t>
            </a:r>
            <a:r>
              <a:rPr lang="en-US" dirty="0" err="1" smtClean="0"/>
              <a:t>totale</a:t>
            </a:r>
            <a:r>
              <a:rPr lang="en-US" dirty="0" smtClean="0"/>
              <a:t> sale a 9.6 PB …. Per cui 3 </a:t>
            </a:r>
            <a:r>
              <a:rPr lang="en-US" dirty="0" err="1" smtClean="0"/>
              <a:t>liberi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Stato</a:t>
            </a:r>
            <a:r>
              <a:rPr lang="en-US" dirty="0" smtClean="0"/>
              <a:t> di </a:t>
            </a:r>
            <a:r>
              <a:rPr lang="en-US" dirty="0" err="1" smtClean="0"/>
              <a:t>questo</a:t>
            </a:r>
            <a:r>
              <a:rPr lang="en-US" dirty="0" smtClean="0"/>
              <a:t> tape? Data di </a:t>
            </a:r>
            <a:r>
              <a:rPr lang="en-US" dirty="0" err="1" smtClean="0"/>
              <a:t>arrivo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(e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ci </a:t>
            </a:r>
            <a:r>
              <a:rPr lang="en-US" dirty="0" err="1" smtClean="0"/>
              <a:t>siamo</a:t>
            </a:r>
            <a:r>
              <a:rPr lang="en-US" dirty="0" smtClean="0"/>
              <a:t>, CPU sale a 39  kHS06 … </a:t>
            </a:r>
            <a:r>
              <a:rPr lang="en-US" dirty="0" err="1" smtClean="0"/>
              <a:t>stato</a:t>
            </a:r>
            <a:r>
              <a:rPr lang="en-US" dirty="0" smtClean="0"/>
              <a:t>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5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403579"/>
            <a:ext cx="8042276" cy="1336956"/>
          </a:xfrm>
        </p:spPr>
        <p:txBody>
          <a:bodyPr/>
          <a:lstStyle/>
          <a:p>
            <a:r>
              <a:rPr lang="en-US" dirty="0" err="1" smtClean="0"/>
              <a:t>Produzione</a:t>
            </a:r>
            <a:r>
              <a:rPr lang="en-US" dirty="0" smtClean="0"/>
              <a:t> a </a:t>
            </a:r>
            <a:r>
              <a:rPr lang="en-US" dirty="0" err="1" smtClean="0"/>
              <a:t>tutta</a:t>
            </a:r>
            <a:r>
              <a:rPr lang="en-US" dirty="0" smtClean="0"/>
              <a:t> </a:t>
            </a:r>
            <a:r>
              <a:rPr lang="en-US" dirty="0" err="1" smtClean="0"/>
              <a:t>birra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33377"/>
            <a:ext cx="8042276" cy="4343400"/>
          </a:xfrm>
        </p:spPr>
        <p:txBody>
          <a:bodyPr/>
          <a:lstStyle/>
          <a:p>
            <a:r>
              <a:rPr lang="en-US" dirty="0" smtClean="0"/>
              <a:t>Pledge </a:t>
            </a:r>
            <a:r>
              <a:rPr lang="en-US" dirty="0" err="1" smtClean="0"/>
              <a:t>attuale</a:t>
            </a:r>
            <a:r>
              <a:rPr lang="en-US" dirty="0" smtClean="0"/>
              <a:t> a 22.75 kHS06</a:t>
            </a:r>
          </a:p>
          <a:p>
            <a:r>
              <a:rPr lang="en-US" dirty="0" err="1" smtClean="0"/>
              <a:t>Tutto</a:t>
            </a:r>
            <a:r>
              <a:rPr lang="en-US" dirty="0" smtClean="0"/>
              <a:t> </a:t>
            </a:r>
            <a:r>
              <a:rPr lang="en-US" dirty="0" err="1" smtClean="0"/>
              <a:t>pieno</a:t>
            </a:r>
            <a:r>
              <a:rPr lang="en-US" dirty="0" smtClean="0"/>
              <a:t>, </a:t>
            </a:r>
            <a:r>
              <a:rPr lang="en-US" dirty="0" err="1" smtClean="0"/>
              <a:t>dai</a:t>
            </a:r>
            <a:r>
              <a:rPr lang="en-US" dirty="0" smtClean="0"/>
              <a:t> </a:t>
            </a:r>
            <a:r>
              <a:rPr lang="en-US" dirty="0" err="1" smtClean="0"/>
              <a:t>primi</a:t>
            </a:r>
            <a:r>
              <a:rPr lang="en-US" dirty="0" smtClean="0"/>
              <a:t> </a:t>
            </a:r>
            <a:r>
              <a:rPr lang="en-US" dirty="0" err="1" smtClean="0"/>
              <a:t>conti</a:t>
            </a:r>
            <a:r>
              <a:rPr lang="en-US" dirty="0" smtClean="0"/>
              <a:t> </a:t>
            </a:r>
            <a:r>
              <a:rPr lang="en-US" dirty="0" err="1" smtClean="0"/>
              <a:t>overpledge</a:t>
            </a:r>
            <a:r>
              <a:rPr lang="en-US" dirty="0" smtClean="0"/>
              <a:t> molto basso … e’ </a:t>
            </a:r>
            <a:r>
              <a:rPr lang="en-US" dirty="0" err="1" smtClean="0"/>
              <a:t>dovuto</a:t>
            </a:r>
            <a:r>
              <a:rPr lang="en-US" dirty="0" smtClean="0"/>
              <a:t> al </a:t>
            </a:r>
            <a:r>
              <a:rPr lang="en-US" dirty="0" err="1" smtClean="0"/>
              <a:t>suo</a:t>
            </a:r>
            <a:r>
              <a:rPr lang="en-US" dirty="0" smtClean="0"/>
              <a:t> </a:t>
            </a:r>
            <a:r>
              <a:rPr lang="en-US" dirty="0" err="1" smtClean="0"/>
              <a:t>utilizzo</a:t>
            </a:r>
            <a:r>
              <a:rPr lang="en-US" dirty="0" smtClean="0"/>
              <a:t> per CSN2?</a:t>
            </a:r>
          </a:p>
          <a:p>
            <a:pPr lvl="1"/>
            <a:r>
              <a:rPr lang="en-US" dirty="0" smtClean="0"/>
              <a:t>2000 job running a ~ 12 HS06/core </a:t>
            </a:r>
            <a:r>
              <a:rPr lang="en-US" dirty="0" err="1" smtClean="0"/>
              <a:t>fa</a:t>
            </a:r>
            <a:r>
              <a:rPr lang="en-US" dirty="0" smtClean="0"/>
              <a:t> giusto </a:t>
            </a:r>
            <a:r>
              <a:rPr lang="en-US" dirty="0" err="1" smtClean="0"/>
              <a:t>il</a:t>
            </a:r>
            <a:r>
              <a:rPr lang="en-US" dirty="0" smtClean="0"/>
              <a:t> pledge…</a:t>
            </a:r>
          </a:p>
          <a:p>
            <a:pPr lvl="1"/>
            <a:endParaRPr lang="en-US" dirty="0"/>
          </a:p>
          <a:p>
            <a:r>
              <a:rPr lang="en-US" dirty="0" smtClean="0"/>
              <a:t>Fra un </a:t>
            </a:r>
            <a:r>
              <a:rPr lang="en-US" dirty="0" err="1" smtClean="0"/>
              <a:t>mese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 jobs running </a:t>
            </a:r>
            <a:br>
              <a:rPr lang="en-US" dirty="0" smtClean="0"/>
            </a:br>
            <a:r>
              <a:rPr lang="en-US" dirty="0" err="1" smtClean="0"/>
              <a:t>dovrebbero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essere</a:t>
            </a:r>
            <a:r>
              <a:rPr lang="en-US" dirty="0" smtClean="0"/>
              <a:t> ~3500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2293" y="3382141"/>
            <a:ext cx="5761707" cy="347585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702050" y="5746750"/>
            <a:ext cx="544195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350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Attivita</a:t>
            </a:r>
            <a:r>
              <a:rPr lang="en-US" dirty="0" smtClean="0"/>
              <a:t> in </a:t>
            </a:r>
            <a:r>
              <a:rPr lang="en-US" dirty="0" err="1" smtClean="0"/>
              <a:t>corso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Tape families: </a:t>
            </a:r>
            <a:r>
              <a:rPr lang="en-US" dirty="0" err="1" smtClean="0"/>
              <a:t>revisione</a:t>
            </a:r>
            <a:r>
              <a:rPr lang="en-US" dirty="0" smtClean="0"/>
              <a:t> (ma </a:t>
            </a:r>
            <a:r>
              <a:rPr lang="en-US" dirty="0" err="1" smtClean="0"/>
              <a:t>forse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lascia</a:t>
            </a:r>
            <a:r>
              <a:rPr lang="en-US" dirty="0" smtClean="0"/>
              <a:t> </a:t>
            </a:r>
            <a:r>
              <a:rPr lang="en-US" dirty="0" err="1" smtClean="0"/>
              <a:t>cosi</a:t>
            </a:r>
            <a:r>
              <a:rPr lang="en-US" dirty="0" smtClean="0"/>
              <a:t>’)</a:t>
            </a:r>
          </a:p>
          <a:p>
            <a:r>
              <a:rPr lang="en-US" dirty="0" smtClean="0"/>
              <a:t>~ 1 </a:t>
            </a:r>
            <a:r>
              <a:rPr lang="en-US" dirty="0" err="1" smtClean="0"/>
              <a:t>mese</a:t>
            </a:r>
            <a:r>
              <a:rPr lang="en-US" dirty="0" smtClean="0"/>
              <a:t>: upgrade a </a:t>
            </a:r>
            <a:r>
              <a:rPr lang="en-US" dirty="0" err="1" smtClean="0"/>
              <a:t>xrootd</a:t>
            </a:r>
            <a:r>
              <a:rPr lang="en-US" smtClean="0"/>
              <a:t> 4.1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183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24</TotalTime>
  <Words>200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CMS</vt:lpstr>
      <vt:lpstr>La presa dati si avvicina!</vt:lpstr>
      <vt:lpstr>CNAF</vt:lpstr>
      <vt:lpstr>Pulizie di primavera </vt:lpstr>
      <vt:lpstr>Produzione a tutta birra</vt:lpstr>
      <vt:lpstr>Attivita in corso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</dc:title>
  <dc:creator>Tommaso Boccali</dc:creator>
  <cp:lastModifiedBy>Tommaso Boccali</cp:lastModifiedBy>
  <cp:revision>3</cp:revision>
  <dcterms:created xsi:type="dcterms:W3CDTF">2015-02-13T06:46:12Z</dcterms:created>
  <dcterms:modified xsi:type="dcterms:W3CDTF">2015-02-13T07:10:35Z</dcterms:modified>
</cp:coreProperties>
</file>